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88" r:id="rId5"/>
  </p:sldMasterIdLst>
  <p:notesMasterIdLst>
    <p:notesMasterId r:id="rId40"/>
  </p:notesMasterIdLst>
  <p:handoutMasterIdLst>
    <p:handoutMasterId r:id="rId41"/>
  </p:handoutMasterIdLst>
  <p:sldIdLst>
    <p:sldId id="397" r:id="rId6"/>
    <p:sldId id="320" r:id="rId7"/>
    <p:sldId id="421" r:id="rId8"/>
    <p:sldId id="438" r:id="rId9"/>
    <p:sldId id="440" r:id="rId10"/>
    <p:sldId id="451" r:id="rId11"/>
    <p:sldId id="431" r:id="rId12"/>
    <p:sldId id="424" r:id="rId13"/>
    <p:sldId id="456" r:id="rId14"/>
    <p:sldId id="432" r:id="rId15"/>
    <p:sldId id="430" r:id="rId16"/>
    <p:sldId id="434" r:id="rId17"/>
    <p:sldId id="439" r:id="rId18"/>
    <p:sldId id="435" r:id="rId19"/>
    <p:sldId id="449" r:id="rId20"/>
    <p:sldId id="463" r:id="rId21"/>
    <p:sldId id="427" r:id="rId22"/>
    <p:sldId id="436" r:id="rId23"/>
    <p:sldId id="453" r:id="rId24"/>
    <p:sldId id="329" r:id="rId25"/>
    <p:sldId id="441" r:id="rId26"/>
    <p:sldId id="442" r:id="rId27"/>
    <p:sldId id="465" r:id="rId28"/>
    <p:sldId id="423" r:id="rId29"/>
    <p:sldId id="464" r:id="rId30"/>
    <p:sldId id="458" r:id="rId31"/>
    <p:sldId id="457" r:id="rId32"/>
    <p:sldId id="459" r:id="rId33"/>
    <p:sldId id="447" r:id="rId34"/>
    <p:sldId id="454" r:id="rId35"/>
    <p:sldId id="437" r:id="rId36"/>
    <p:sldId id="448" r:id="rId37"/>
    <p:sldId id="460" r:id="rId38"/>
    <p:sldId id="45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397"/>
            <p14:sldId id="320"/>
            <p14:sldId id="421"/>
            <p14:sldId id="438"/>
            <p14:sldId id="440"/>
            <p14:sldId id="451"/>
            <p14:sldId id="431"/>
            <p14:sldId id="424"/>
            <p14:sldId id="456"/>
            <p14:sldId id="432"/>
            <p14:sldId id="430"/>
            <p14:sldId id="434"/>
            <p14:sldId id="439"/>
            <p14:sldId id="435"/>
            <p14:sldId id="449"/>
            <p14:sldId id="463"/>
            <p14:sldId id="427"/>
            <p14:sldId id="436"/>
            <p14:sldId id="453"/>
            <p14:sldId id="329"/>
            <p14:sldId id="441"/>
            <p14:sldId id="442"/>
            <p14:sldId id="465"/>
            <p14:sldId id="423"/>
            <p14:sldId id="464"/>
            <p14:sldId id="458"/>
            <p14:sldId id="457"/>
            <p14:sldId id="459"/>
            <p14:sldId id="447"/>
            <p14:sldId id="454"/>
            <p14:sldId id="437"/>
            <p14:sldId id="448"/>
            <p14:sldId id="460"/>
            <p14:sldId id="455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AB6"/>
    <a:srgbClr val="FF9B45"/>
    <a:srgbClr val="D24726"/>
    <a:srgbClr val="404040"/>
    <a:srgbClr val="DD462F"/>
    <a:srgbClr val="F8CF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7" autoAdjust="0"/>
    <p:restoredTop sz="91181" autoAdjust="0"/>
  </p:normalViewPr>
  <p:slideViewPr>
    <p:cSldViewPr snapToGrid="0">
      <p:cViewPr varScale="1">
        <p:scale>
          <a:sx n="104" d="100"/>
          <a:sy n="104" d="100"/>
        </p:scale>
        <p:origin x="18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50A3E-B516-47CA-BC5C-C74DD0F31B8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033CA-40C0-4098-98F5-07BB3C7AE5ED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方言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C2DA5D67-819B-48E2-9B85-97101DEE96C7}" type="parTrans" cxnId="{9BBD25E8-8D0A-46D3-B891-58B6518233A8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545C332D-3DE3-46A0-AB57-7E536E92857D}" type="sibTrans" cxnId="{9BBD25E8-8D0A-46D3-B891-58B6518233A8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7806DC57-C6BB-484B-8D7A-F73EB23271AD}">
      <dgm:prSet phldrT="[Text]" custT="1"/>
      <dgm:spPr/>
      <dgm:t>
        <a:bodyPr/>
        <a:lstStyle/>
        <a:p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BEC4B82-6EA5-466D-BC39-7091A1FBEC54}" type="parTrans" cxnId="{D5E21A1F-888A-4635-B9A5-A49CE44BDB1D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3324190A-84EF-4465-A663-DC748BDD29D0}" type="sibTrans" cxnId="{D5E21A1F-888A-4635-B9A5-A49CE44BDB1D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0B91291C-E727-4A2E-B393-5B2820A7250A}">
      <dgm:prSet phldrT="[Text]" custT="1"/>
      <dgm:spPr/>
      <dgm:t>
        <a:bodyPr/>
        <a:lstStyle/>
        <a:p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6AB3AFF-3C62-41BB-B0B5-AE74500666CB}" type="parTrans" cxnId="{ACF197CE-C6D8-40FF-BFE5-4AB5666E2BD2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C7B2CB05-4FAF-4996-8FEB-249CC5DC75BF}" type="sibTrans" cxnId="{ACF197CE-C6D8-40FF-BFE5-4AB5666E2BD2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55E1CF16-7605-4198-B0AF-0A6BC66F438C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 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DDE91510-3BE3-4E62-9476-C852A3A9B7F2}" type="parTrans" cxnId="{906107B1-7863-4B0A-B795-8A0E51BDDEA9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E37E858-4A06-4248-B93C-C59A4C4C0592}" type="sibTrans" cxnId="{906107B1-7863-4B0A-B795-8A0E51BDDEA9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12792432-4057-41ED-88E1-B1937C4A0C1C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沒有人翻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90B9A378-400B-4D00-9EDC-C0994B14FF6B}" type="parTrans" cxnId="{7DA7C51D-DCDE-4DF3-BCBC-7AADB4DD6D5E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0462B8EB-40E7-4327-B5AB-6D25555CAD9D}" type="sibTrans" cxnId="{7DA7C51D-DCDE-4DF3-BCBC-7AADB4DD6D5E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32019FF8-72E7-4898-B574-61C45038E17E}">
      <dgm:prSet phldrT="[Text]" custT="1"/>
      <dgm:spPr/>
      <dgm:t>
        <a:bodyPr/>
        <a:lstStyle/>
        <a:p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6C61293A-54E3-4422-90F6-620C3DB79871}" type="parTrans" cxnId="{E491B0BD-E676-4A01-AF26-148D58FFE3A4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C4B5A72B-6D9E-42C6-8BA4-D6247B88FDFF}" type="sibTrans" cxnId="{E491B0BD-E676-4A01-AF26-148D58FFE3A4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798E342-6E68-4EC7-A73E-CC4442345E3B}">
      <dgm:prSet custT="1"/>
      <dgm:spPr/>
      <dgm:t>
        <a:bodyPr/>
        <a:lstStyle/>
        <a:p>
          <a:endParaRPr lang="en-US" sz="2400" dirty="0"/>
        </a:p>
      </dgm:t>
    </dgm:pt>
    <dgm:pt modelId="{6F6ACEE5-FAE1-4285-A36D-9196F2549A06}" type="parTrans" cxnId="{1383908F-0142-4530-8781-D72E0023B989}">
      <dgm:prSet custT="1"/>
      <dgm:spPr/>
      <dgm:t>
        <a:bodyPr/>
        <a:lstStyle/>
        <a:p>
          <a:endParaRPr lang="en-US" sz="300"/>
        </a:p>
      </dgm:t>
    </dgm:pt>
    <dgm:pt modelId="{FDCE3F6A-0C49-4A75-8A8B-27FC89714244}" type="sibTrans" cxnId="{1383908F-0142-4530-8781-D72E0023B989}">
      <dgm:prSet/>
      <dgm:spPr/>
      <dgm:t>
        <a:bodyPr/>
        <a:lstStyle/>
        <a:p>
          <a:endParaRPr lang="en-US" sz="1400"/>
        </a:p>
      </dgm:t>
    </dgm:pt>
    <dgm:pt modelId="{6D8BE458-208A-4380-BAA8-8EE17D3F9866}" type="pres">
      <dgm:prSet presAssocID="{ECE50A3E-B516-47CA-BC5C-C74DD0F31B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4FB3123-4C7E-4AA3-97A9-0E014769162C}" type="pres">
      <dgm:prSet presAssocID="{315033CA-40C0-4098-98F5-07BB3C7AE5ED}" presName="root1" presStyleCnt="0"/>
      <dgm:spPr/>
    </dgm:pt>
    <dgm:pt modelId="{E9C15A4A-AE46-4B8C-8B8B-03290B7993D9}" type="pres">
      <dgm:prSet presAssocID="{315033CA-40C0-4098-98F5-07BB3C7AE5ED}" presName="LevelOneTextNode" presStyleLbl="node0" presStyleIdx="0" presStyleCnt="1">
        <dgm:presLayoutVars>
          <dgm:chPref val="3"/>
        </dgm:presLayoutVars>
      </dgm:prSet>
      <dgm:spPr/>
    </dgm:pt>
    <dgm:pt modelId="{FFD71FC9-E546-4796-8802-F636757414A6}" type="pres">
      <dgm:prSet presAssocID="{315033CA-40C0-4098-98F5-07BB3C7AE5ED}" presName="level2hierChild" presStyleCnt="0"/>
      <dgm:spPr/>
    </dgm:pt>
    <dgm:pt modelId="{A90EE26A-B041-4BF1-9535-0186E1ABDCEA}" type="pres">
      <dgm:prSet presAssocID="{8BEC4B82-6EA5-466D-BC39-7091A1FBEC54}" presName="conn2-1" presStyleLbl="parChTrans1D2" presStyleIdx="0" presStyleCnt="2"/>
      <dgm:spPr/>
    </dgm:pt>
    <dgm:pt modelId="{C033A727-F6C9-42AB-A392-B4BB87E31F73}" type="pres">
      <dgm:prSet presAssocID="{8BEC4B82-6EA5-466D-BC39-7091A1FBEC54}" presName="connTx" presStyleLbl="parChTrans1D2" presStyleIdx="0" presStyleCnt="2"/>
      <dgm:spPr/>
    </dgm:pt>
    <dgm:pt modelId="{3E63B3FC-ACE2-4216-AAF1-7FE2D79177AE}" type="pres">
      <dgm:prSet presAssocID="{7806DC57-C6BB-484B-8D7A-F73EB23271AD}" presName="root2" presStyleCnt="0"/>
      <dgm:spPr/>
    </dgm:pt>
    <dgm:pt modelId="{56E4296F-8301-478C-9E0F-B3253128D78B}" type="pres">
      <dgm:prSet presAssocID="{7806DC57-C6BB-484B-8D7A-F73EB23271AD}" presName="LevelTwoTextNode" presStyleLbl="node2" presStyleIdx="0" presStyleCnt="2" custLinFactNeighborX="-5866" custLinFactNeighborY="-690">
        <dgm:presLayoutVars>
          <dgm:chPref val="3"/>
        </dgm:presLayoutVars>
      </dgm:prSet>
      <dgm:spPr/>
    </dgm:pt>
    <dgm:pt modelId="{647B845E-FA70-49CB-BB95-DADA24460DD0}" type="pres">
      <dgm:prSet presAssocID="{7806DC57-C6BB-484B-8D7A-F73EB23271AD}" presName="level3hierChild" presStyleCnt="0"/>
      <dgm:spPr/>
    </dgm:pt>
    <dgm:pt modelId="{74D03880-F66D-4BD0-806A-AB0FEA4F04CD}" type="pres">
      <dgm:prSet presAssocID="{86AB3AFF-3C62-41BB-B0B5-AE74500666CB}" presName="conn2-1" presStyleLbl="parChTrans1D3" presStyleIdx="0" presStyleCnt="4"/>
      <dgm:spPr/>
    </dgm:pt>
    <dgm:pt modelId="{A9D59A72-6A13-408B-998B-B28D27DD004B}" type="pres">
      <dgm:prSet presAssocID="{86AB3AFF-3C62-41BB-B0B5-AE74500666CB}" presName="connTx" presStyleLbl="parChTrans1D3" presStyleIdx="0" presStyleCnt="4"/>
      <dgm:spPr/>
    </dgm:pt>
    <dgm:pt modelId="{15C811FC-754F-4BFE-B14F-CB9FFEA584A2}" type="pres">
      <dgm:prSet presAssocID="{0B91291C-E727-4A2E-B393-5B2820A7250A}" presName="root2" presStyleCnt="0"/>
      <dgm:spPr/>
    </dgm:pt>
    <dgm:pt modelId="{3BB27C66-33D4-426F-8218-3FDAF87CB0D2}" type="pres">
      <dgm:prSet presAssocID="{0B91291C-E727-4A2E-B393-5B2820A7250A}" presName="LevelTwoTextNode" presStyleLbl="node3" presStyleIdx="0" presStyleCnt="4" custScaleX="128691" custLinFactNeighborX="-4141" custLinFactNeighborY="-690">
        <dgm:presLayoutVars>
          <dgm:chPref val="3"/>
        </dgm:presLayoutVars>
      </dgm:prSet>
      <dgm:spPr/>
    </dgm:pt>
    <dgm:pt modelId="{343CDDCE-2BB0-4C10-9BF3-7BC31F6CC9A6}" type="pres">
      <dgm:prSet presAssocID="{0B91291C-E727-4A2E-B393-5B2820A7250A}" presName="level3hierChild" presStyleCnt="0"/>
      <dgm:spPr/>
    </dgm:pt>
    <dgm:pt modelId="{98982338-E584-45F8-84AE-A1B4FB6D3502}" type="pres">
      <dgm:prSet presAssocID="{DDE91510-3BE3-4E62-9476-C852A3A9B7F2}" presName="conn2-1" presStyleLbl="parChTrans1D3" presStyleIdx="1" presStyleCnt="4"/>
      <dgm:spPr/>
    </dgm:pt>
    <dgm:pt modelId="{4A8FC91E-A71E-499B-BC07-3BE362589B42}" type="pres">
      <dgm:prSet presAssocID="{DDE91510-3BE3-4E62-9476-C852A3A9B7F2}" presName="connTx" presStyleLbl="parChTrans1D3" presStyleIdx="1" presStyleCnt="4"/>
      <dgm:spPr/>
    </dgm:pt>
    <dgm:pt modelId="{15C3F1D6-2D96-4767-BC03-1D250EBDC7AE}" type="pres">
      <dgm:prSet presAssocID="{55E1CF16-7605-4198-B0AF-0A6BC66F438C}" presName="root2" presStyleCnt="0"/>
      <dgm:spPr/>
    </dgm:pt>
    <dgm:pt modelId="{72121F53-C31F-4811-93C5-AAEB4F484DDA}" type="pres">
      <dgm:prSet presAssocID="{55E1CF16-7605-4198-B0AF-0A6BC66F438C}" presName="LevelTwoTextNode" presStyleLbl="node3" presStyleIdx="1" presStyleCnt="4" custScaleX="129510" custLinFactNeighborX="-4831">
        <dgm:presLayoutVars>
          <dgm:chPref val="3"/>
        </dgm:presLayoutVars>
      </dgm:prSet>
      <dgm:spPr/>
    </dgm:pt>
    <dgm:pt modelId="{D34AEA36-1319-4BC3-BE5F-A5BFB2C7AB0D}" type="pres">
      <dgm:prSet presAssocID="{55E1CF16-7605-4198-B0AF-0A6BC66F438C}" presName="level3hierChild" presStyleCnt="0"/>
      <dgm:spPr/>
    </dgm:pt>
    <dgm:pt modelId="{56329236-3F85-47B1-980D-99685BC3F86B}" type="pres">
      <dgm:prSet presAssocID="{6F6ACEE5-FAE1-4285-A36D-9196F2549A06}" presName="conn2-1" presStyleLbl="parChTrans1D3" presStyleIdx="2" presStyleCnt="4"/>
      <dgm:spPr/>
    </dgm:pt>
    <dgm:pt modelId="{89DAFA0D-29DC-4019-AAEF-ED1F0101DE09}" type="pres">
      <dgm:prSet presAssocID="{6F6ACEE5-FAE1-4285-A36D-9196F2549A06}" presName="connTx" presStyleLbl="parChTrans1D3" presStyleIdx="2" presStyleCnt="4"/>
      <dgm:spPr/>
    </dgm:pt>
    <dgm:pt modelId="{329F78E6-2624-4BCC-8523-9DEE807CB476}" type="pres">
      <dgm:prSet presAssocID="{8798E342-6E68-4EC7-A73E-CC4442345E3B}" presName="root2" presStyleCnt="0"/>
      <dgm:spPr/>
    </dgm:pt>
    <dgm:pt modelId="{77DDB05F-77DA-42DA-B968-ED4A9A7C63D0}" type="pres">
      <dgm:prSet presAssocID="{8798E342-6E68-4EC7-A73E-CC4442345E3B}" presName="LevelTwoTextNode" presStyleLbl="node3" presStyleIdx="2" presStyleCnt="4" custScaleX="128000" custLinFactNeighborX="-3796" custLinFactNeighborY="2070">
        <dgm:presLayoutVars>
          <dgm:chPref val="3"/>
        </dgm:presLayoutVars>
      </dgm:prSet>
      <dgm:spPr/>
    </dgm:pt>
    <dgm:pt modelId="{90E517B2-A7BE-4D9D-A03C-C349F4A23023}" type="pres">
      <dgm:prSet presAssocID="{8798E342-6E68-4EC7-A73E-CC4442345E3B}" presName="level3hierChild" presStyleCnt="0"/>
      <dgm:spPr/>
    </dgm:pt>
    <dgm:pt modelId="{14056271-AB99-4F20-BFBF-5EBCD56DEBC8}" type="pres">
      <dgm:prSet presAssocID="{90B9A378-400B-4D00-9EDC-C0994B14FF6B}" presName="conn2-1" presStyleLbl="parChTrans1D2" presStyleIdx="1" presStyleCnt="2"/>
      <dgm:spPr/>
    </dgm:pt>
    <dgm:pt modelId="{A708BC1A-C222-4A75-8632-4E142E16C48D}" type="pres">
      <dgm:prSet presAssocID="{90B9A378-400B-4D00-9EDC-C0994B14FF6B}" presName="connTx" presStyleLbl="parChTrans1D2" presStyleIdx="1" presStyleCnt="2"/>
      <dgm:spPr/>
    </dgm:pt>
    <dgm:pt modelId="{4A9100CF-23AD-46EB-8F29-6A8009F022CB}" type="pres">
      <dgm:prSet presAssocID="{12792432-4057-41ED-88E1-B1937C4A0C1C}" presName="root2" presStyleCnt="0"/>
      <dgm:spPr/>
    </dgm:pt>
    <dgm:pt modelId="{569202B5-3D77-45F2-A889-576D33A8D0AF}" type="pres">
      <dgm:prSet presAssocID="{12792432-4057-41ED-88E1-B1937C4A0C1C}" presName="LevelTwoTextNode" presStyleLbl="node2" presStyleIdx="1" presStyleCnt="2" custLinFactNeighborX="-3796" custLinFactNeighborY="690">
        <dgm:presLayoutVars>
          <dgm:chPref val="3"/>
        </dgm:presLayoutVars>
      </dgm:prSet>
      <dgm:spPr/>
    </dgm:pt>
    <dgm:pt modelId="{ADE32C85-D6B4-45AE-BB71-0092E72E8FAD}" type="pres">
      <dgm:prSet presAssocID="{12792432-4057-41ED-88E1-B1937C4A0C1C}" presName="level3hierChild" presStyleCnt="0"/>
      <dgm:spPr/>
    </dgm:pt>
    <dgm:pt modelId="{76A7D877-AE45-48DB-9312-9A4F803F5D6D}" type="pres">
      <dgm:prSet presAssocID="{6C61293A-54E3-4422-90F6-620C3DB79871}" presName="conn2-1" presStyleLbl="parChTrans1D3" presStyleIdx="3" presStyleCnt="4"/>
      <dgm:spPr/>
    </dgm:pt>
    <dgm:pt modelId="{6B776312-8DAF-4A98-AE81-AE93E433E35C}" type="pres">
      <dgm:prSet presAssocID="{6C61293A-54E3-4422-90F6-620C3DB79871}" presName="connTx" presStyleLbl="parChTrans1D3" presStyleIdx="3" presStyleCnt="4"/>
      <dgm:spPr/>
    </dgm:pt>
    <dgm:pt modelId="{CECB2095-3902-4711-B13D-DD14D816BCDB}" type="pres">
      <dgm:prSet presAssocID="{32019FF8-72E7-4898-B574-61C45038E17E}" presName="root2" presStyleCnt="0"/>
      <dgm:spPr/>
    </dgm:pt>
    <dgm:pt modelId="{83070FCC-A570-49F0-BED3-0B4498623FEB}" type="pres">
      <dgm:prSet presAssocID="{32019FF8-72E7-4898-B574-61C45038E17E}" presName="LevelTwoTextNode" presStyleLbl="node3" presStyleIdx="3" presStyleCnt="4" custScaleX="127605" custLinFactNeighborX="-2415" custLinFactNeighborY="690">
        <dgm:presLayoutVars>
          <dgm:chPref val="3"/>
        </dgm:presLayoutVars>
      </dgm:prSet>
      <dgm:spPr/>
    </dgm:pt>
    <dgm:pt modelId="{B94A0253-310D-4603-9D0C-98483708DD8D}" type="pres">
      <dgm:prSet presAssocID="{32019FF8-72E7-4898-B574-61C45038E17E}" presName="level3hierChild" presStyleCnt="0"/>
      <dgm:spPr/>
    </dgm:pt>
  </dgm:ptLst>
  <dgm:cxnLst>
    <dgm:cxn modelId="{1EA83D00-0681-4C16-A21F-39D5F4C73396}" type="presOf" srcId="{6C61293A-54E3-4422-90F6-620C3DB79871}" destId="{6B776312-8DAF-4A98-AE81-AE93E433E35C}" srcOrd="1" destOrd="0" presId="urn:microsoft.com/office/officeart/2005/8/layout/hierarchy2"/>
    <dgm:cxn modelId="{9766B809-A16E-4E46-8C71-B58A93A46BA4}" type="presOf" srcId="{6F6ACEE5-FAE1-4285-A36D-9196F2549A06}" destId="{89DAFA0D-29DC-4019-AAEF-ED1F0101DE09}" srcOrd="1" destOrd="0" presId="urn:microsoft.com/office/officeart/2005/8/layout/hierarchy2"/>
    <dgm:cxn modelId="{1797A90A-BB50-4DA6-A97B-7611D49DF0EF}" type="presOf" srcId="{86AB3AFF-3C62-41BB-B0B5-AE74500666CB}" destId="{74D03880-F66D-4BD0-806A-AB0FEA4F04CD}" srcOrd="0" destOrd="0" presId="urn:microsoft.com/office/officeart/2005/8/layout/hierarchy2"/>
    <dgm:cxn modelId="{0F34BE0C-DAC6-4277-BAC4-73A506E4A765}" type="presOf" srcId="{90B9A378-400B-4D00-9EDC-C0994B14FF6B}" destId="{14056271-AB99-4F20-BFBF-5EBCD56DEBC8}" srcOrd="0" destOrd="0" presId="urn:microsoft.com/office/officeart/2005/8/layout/hierarchy2"/>
    <dgm:cxn modelId="{7D03E20F-B422-4D8F-9B33-FB6A2B10EE1C}" type="presOf" srcId="{90B9A378-400B-4D00-9EDC-C0994B14FF6B}" destId="{A708BC1A-C222-4A75-8632-4E142E16C48D}" srcOrd="1" destOrd="0" presId="urn:microsoft.com/office/officeart/2005/8/layout/hierarchy2"/>
    <dgm:cxn modelId="{0A89DB1B-7EAE-40F4-9711-3D42F24A29B9}" type="presOf" srcId="{8BEC4B82-6EA5-466D-BC39-7091A1FBEC54}" destId="{C033A727-F6C9-42AB-A392-B4BB87E31F73}" srcOrd="1" destOrd="0" presId="urn:microsoft.com/office/officeart/2005/8/layout/hierarchy2"/>
    <dgm:cxn modelId="{7DA7C51D-DCDE-4DF3-BCBC-7AADB4DD6D5E}" srcId="{315033CA-40C0-4098-98F5-07BB3C7AE5ED}" destId="{12792432-4057-41ED-88E1-B1937C4A0C1C}" srcOrd="1" destOrd="0" parTransId="{90B9A378-400B-4D00-9EDC-C0994B14FF6B}" sibTransId="{0462B8EB-40E7-4327-B5AB-6D25555CAD9D}"/>
    <dgm:cxn modelId="{D5E21A1F-888A-4635-B9A5-A49CE44BDB1D}" srcId="{315033CA-40C0-4098-98F5-07BB3C7AE5ED}" destId="{7806DC57-C6BB-484B-8D7A-F73EB23271AD}" srcOrd="0" destOrd="0" parTransId="{8BEC4B82-6EA5-466D-BC39-7091A1FBEC54}" sibTransId="{3324190A-84EF-4465-A663-DC748BDD29D0}"/>
    <dgm:cxn modelId="{C44E3822-A5F0-44CF-94E4-E11CBCA20B9B}" type="presOf" srcId="{8BEC4B82-6EA5-466D-BC39-7091A1FBEC54}" destId="{A90EE26A-B041-4BF1-9535-0186E1ABDCEA}" srcOrd="0" destOrd="0" presId="urn:microsoft.com/office/officeart/2005/8/layout/hierarchy2"/>
    <dgm:cxn modelId="{3CF0EE64-ED13-4639-9EDF-13B795453FA2}" type="presOf" srcId="{6C61293A-54E3-4422-90F6-620C3DB79871}" destId="{76A7D877-AE45-48DB-9312-9A4F803F5D6D}" srcOrd="0" destOrd="0" presId="urn:microsoft.com/office/officeart/2005/8/layout/hierarchy2"/>
    <dgm:cxn modelId="{1C8A2E48-A865-4E74-9489-6B3C82EFE269}" type="presOf" srcId="{ECE50A3E-B516-47CA-BC5C-C74DD0F31B83}" destId="{6D8BE458-208A-4380-BAA8-8EE17D3F9866}" srcOrd="0" destOrd="0" presId="urn:microsoft.com/office/officeart/2005/8/layout/hierarchy2"/>
    <dgm:cxn modelId="{86ACDA71-09F9-4298-B91C-3F8BE0B2A626}" type="presOf" srcId="{8798E342-6E68-4EC7-A73E-CC4442345E3B}" destId="{77DDB05F-77DA-42DA-B968-ED4A9A7C63D0}" srcOrd="0" destOrd="0" presId="urn:microsoft.com/office/officeart/2005/8/layout/hierarchy2"/>
    <dgm:cxn modelId="{1383908F-0142-4530-8781-D72E0023B989}" srcId="{7806DC57-C6BB-484B-8D7A-F73EB23271AD}" destId="{8798E342-6E68-4EC7-A73E-CC4442345E3B}" srcOrd="2" destOrd="0" parTransId="{6F6ACEE5-FAE1-4285-A36D-9196F2549A06}" sibTransId="{FDCE3F6A-0C49-4A75-8A8B-27FC89714244}"/>
    <dgm:cxn modelId="{4D206190-0BF6-47B4-8996-68A46C053243}" type="presOf" srcId="{7806DC57-C6BB-484B-8D7A-F73EB23271AD}" destId="{56E4296F-8301-478C-9E0F-B3253128D78B}" srcOrd="0" destOrd="0" presId="urn:microsoft.com/office/officeart/2005/8/layout/hierarchy2"/>
    <dgm:cxn modelId="{BFDAEDAE-F1DC-4248-883E-8473D087149E}" type="presOf" srcId="{315033CA-40C0-4098-98F5-07BB3C7AE5ED}" destId="{E9C15A4A-AE46-4B8C-8B8B-03290B7993D9}" srcOrd="0" destOrd="0" presId="urn:microsoft.com/office/officeart/2005/8/layout/hierarchy2"/>
    <dgm:cxn modelId="{906107B1-7863-4B0A-B795-8A0E51BDDEA9}" srcId="{7806DC57-C6BB-484B-8D7A-F73EB23271AD}" destId="{55E1CF16-7605-4198-B0AF-0A6BC66F438C}" srcOrd="1" destOrd="0" parTransId="{DDE91510-3BE3-4E62-9476-C852A3A9B7F2}" sibTransId="{8E37E858-4A06-4248-B93C-C59A4C4C0592}"/>
    <dgm:cxn modelId="{97C810B9-2CEF-45CB-92A5-F5F1B9501879}" type="presOf" srcId="{55E1CF16-7605-4198-B0AF-0A6BC66F438C}" destId="{72121F53-C31F-4811-93C5-AAEB4F484DDA}" srcOrd="0" destOrd="0" presId="urn:microsoft.com/office/officeart/2005/8/layout/hierarchy2"/>
    <dgm:cxn modelId="{9D212BBA-11C5-44AC-A505-7C3983B220FE}" type="presOf" srcId="{32019FF8-72E7-4898-B574-61C45038E17E}" destId="{83070FCC-A570-49F0-BED3-0B4498623FEB}" srcOrd="0" destOrd="0" presId="urn:microsoft.com/office/officeart/2005/8/layout/hierarchy2"/>
    <dgm:cxn modelId="{590EE9BB-22E4-47A0-8642-998AD4F05A1A}" type="presOf" srcId="{12792432-4057-41ED-88E1-B1937C4A0C1C}" destId="{569202B5-3D77-45F2-A889-576D33A8D0AF}" srcOrd="0" destOrd="0" presId="urn:microsoft.com/office/officeart/2005/8/layout/hierarchy2"/>
    <dgm:cxn modelId="{E491B0BD-E676-4A01-AF26-148D58FFE3A4}" srcId="{12792432-4057-41ED-88E1-B1937C4A0C1C}" destId="{32019FF8-72E7-4898-B574-61C45038E17E}" srcOrd="0" destOrd="0" parTransId="{6C61293A-54E3-4422-90F6-620C3DB79871}" sibTransId="{C4B5A72B-6D9E-42C6-8BA4-D6247B88FDFF}"/>
    <dgm:cxn modelId="{D225A4C9-A121-49EB-9EA3-940423B7B767}" type="presOf" srcId="{DDE91510-3BE3-4E62-9476-C852A3A9B7F2}" destId="{98982338-E584-45F8-84AE-A1B4FB6D3502}" srcOrd="0" destOrd="0" presId="urn:microsoft.com/office/officeart/2005/8/layout/hierarchy2"/>
    <dgm:cxn modelId="{ACF197CE-C6D8-40FF-BFE5-4AB5666E2BD2}" srcId="{7806DC57-C6BB-484B-8D7A-F73EB23271AD}" destId="{0B91291C-E727-4A2E-B393-5B2820A7250A}" srcOrd="0" destOrd="0" parTransId="{86AB3AFF-3C62-41BB-B0B5-AE74500666CB}" sibTransId="{C7B2CB05-4FAF-4996-8FEB-249CC5DC75BF}"/>
    <dgm:cxn modelId="{1DAE07D0-5061-4229-9BA0-34BB1733A5D3}" type="presOf" srcId="{0B91291C-E727-4A2E-B393-5B2820A7250A}" destId="{3BB27C66-33D4-426F-8218-3FDAF87CB0D2}" srcOrd="0" destOrd="0" presId="urn:microsoft.com/office/officeart/2005/8/layout/hierarchy2"/>
    <dgm:cxn modelId="{C93EE8D7-DCEE-4F73-80D9-602D3F669EDF}" type="presOf" srcId="{86AB3AFF-3C62-41BB-B0B5-AE74500666CB}" destId="{A9D59A72-6A13-408B-998B-B28D27DD004B}" srcOrd="1" destOrd="0" presId="urn:microsoft.com/office/officeart/2005/8/layout/hierarchy2"/>
    <dgm:cxn modelId="{C751C3D9-458F-4181-8202-14EF8AB60F97}" type="presOf" srcId="{6F6ACEE5-FAE1-4285-A36D-9196F2549A06}" destId="{56329236-3F85-47B1-980D-99685BC3F86B}" srcOrd="0" destOrd="0" presId="urn:microsoft.com/office/officeart/2005/8/layout/hierarchy2"/>
    <dgm:cxn modelId="{9BBD25E8-8D0A-46D3-B891-58B6518233A8}" srcId="{ECE50A3E-B516-47CA-BC5C-C74DD0F31B83}" destId="{315033CA-40C0-4098-98F5-07BB3C7AE5ED}" srcOrd="0" destOrd="0" parTransId="{C2DA5D67-819B-48E2-9B85-97101DEE96C7}" sibTransId="{545C332D-3DE3-46A0-AB57-7E536E92857D}"/>
    <dgm:cxn modelId="{89449EED-F4C7-4A7F-835F-9DD3DFB70A48}" type="presOf" srcId="{DDE91510-3BE3-4E62-9476-C852A3A9B7F2}" destId="{4A8FC91E-A71E-499B-BC07-3BE362589B42}" srcOrd="1" destOrd="0" presId="urn:microsoft.com/office/officeart/2005/8/layout/hierarchy2"/>
    <dgm:cxn modelId="{7482ECC4-241E-4540-8DF6-88F66F84E1D2}" type="presParOf" srcId="{6D8BE458-208A-4380-BAA8-8EE17D3F9866}" destId="{74FB3123-4C7E-4AA3-97A9-0E014769162C}" srcOrd="0" destOrd="0" presId="urn:microsoft.com/office/officeart/2005/8/layout/hierarchy2"/>
    <dgm:cxn modelId="{17D575AB-A7E9-48FA-A644-24CE16DC2F2C}" type="presParOf" srcId="{74FB3123-4C7E-4AA3-97A9-0E014769162C}" destId="{E9C15A4A-AE46-4B8C-8B8B-03290B7993D9}" srcOrd="0" destOrd="0" presId="urn:microsoft.com/office/officeart/2005/8/layout/hierarchy2"/>
    <dgm:cxn modelId="{60EC112C-1B34-4A52-8FE6-E2A816C9CE7F}" type="presParOf" srcId="{74FB3123-4C7E-4AA3-97A9-0E014769162C}" destId="{FFD71FC9-E546-4796-8802-F636757414A6}" srcOrd="1" destOrd="0" presId="urn:microsoft.com/office/officeart/2005/8/layout/hierarchy2"/>
    <dgm:cxn modelId="{21C55325-370C-4BEC-A6E0-BA7D9D4FEEBD}" type="presParOf" srcId="{FFD71FC9-E546-4796-8802-F636757414A6}" destId="{A90EE26A-B041-4BF1-9535-0186E1ABDCEA}" srcOrd="0" destOrd="0" presId="urn:microsoft.com/office/officeart/2005/8/layout/hierarchy2"/>
    <dgm:cxn modelId="{81E91F6B-E95E-4B0D-B961-FF7BD3D49C27}" type="presParOf" srcId="{A90EE26A-B041-4BF1-9535-0186E1ABDCEA}" destId="{C033A727-F6C9-42AB-A392-B4BB87E31F73}" srcOrd="0" destOrd="0" presId="urn:microsoft.com/office/officeart/2005/8/layout/hierarchy2"/>
    <dgm:cxn modelId="{0CCA4913-7EA2-4279-B2F3-721B9BEB5E02}" type="presParOf" srcId="{FFD71FC9-E546-4796-8802-F636757414A6}" destId="{3E63B3FC-ACE2-4216-AAF1-7FE2D79177AE}" srcOrd="1" destOrd="0" presId="urn:microsoft.com/office/officeart/2005/8/layout/hierarchy2"/>
    <dgm:cxn modelId="{3F06502D-DA83-4BFA-805F-DF51C3EC12FC}" type="presParOf" srcId="{3E63B3FC-ACE2-4216-AAF1-7FE2D79177AE}" destId="{56E4296F-8301-478C-9E0F-B3253128D78B}" srcOrd="0" destOrd="0" presId="urn:microsoft.com/office/officeart/2005/8/layout/hierarchy2"/>
    <dgm:cxn modelId="{57EF22E0-FD7C-4B32-80CA-A869C6F9E65F}" type="presParOf" srcId="{3E63B3FC-ACE2-4216-AAF1-7FE2D79177AE}" destId="{647B845E-FA70-49CB-BB95-DADA24460DD0}" srcOrd="1" destOrd="0" presId="urn:microsoft.com/office/officeart/2005/8/layout/hierarchy2"/>
    <dgm:cxn modelId="{36B876F9-A335-480A-8895-CE43D7686D70}" type="presParOf" srcId="{647B845E-FA70-49CB-BB95-DADA24460DD0}" destId="{74D03880-F66D-4BD0-806A-AB0FEA4F04CD}" srcOrd="0" destOrd="0" presId="urn:microsoft.com/office/officeart/2005/8/layout/hierarchy2"/>
    <dgm:cxn modelId="{275F6568-0B42-448B-8C8D-4874D160BA54}" type="presParOf" srcId="{74D03880-F66D-4BD0-806A-AB0FEA4F04CD}" destId="{A9D59A72-6A13-408B-998B-B28D27DD004B}" srcOrd="0" destOrd="0" presId="urn:microsoft.com/office/officeart/2005/8/layout/hierarchy2"/>
    <dgm:cxn modelId="{CBF21508-59FB-41CA-8026-0816A708ACF3}" type="presParOf" srcId="{647B845E-FA70-49CB-BB95-DADA24460DD0}" destId="{15C811FC-754F-4BFE-B14F-CB9FFEA584A2}" srcOrd="1" destOrd="0" presId="urn:microsoft.com/office/officeart/2005/8/layout/hierarchy2"/>
    <dgm:cxn modelId="{AEEB6572-BD36-4EDE-A375-FC417A53389F}" type="presParOf" srcId="{15C811FC-754F-4BFE-B14F-CB9FFEA584A2}" destId="{3BB27C66-33D4-426F-8218-3FDAF87CB0D2}" srcOrd="0" destOrd="0" presId="urn:microsoft.com/office/officeart/2005/8/layout/hierarchy2"/>
    <dgm:cxn modelId="{A9F476EF-0246-428A-A234-845AD997BC23}" type="presParOf" srcId="{15C811FC-754F-4BFE-B14F-CB9FFEA584A2}" destId="{343CDDCE-2BB0-4C10-9BF3-7BC31F6CC9A6}" srcOrd="1" destOrd="0" presId="urn:microsoft.com/office/officeart/2005/8/layout/hierarchy2"/>
    <dgm:cxn modelId="{C50FB260-6999-4719-9C75-DD5D3C7264DB}" type="presParOf" srcId="{647B845E-FA70-49CB-BB95-DADA24460DD0}" destId="{98982338-E584-45F8-84AE-A1B4FB6D3502}" srcOrd="2" destOrd="0" presId="urn:microsoft.com/office/officeart/2005/8/layout/hierarchy2"/>
    <dgm:cxn modelId="{2C115AF4-EFCC-42ED-9166-2C4A21F222E3}" type="presParOf" srcId="{98982338-E584-45F8-84AE-A1B4FB6D3502}" destId="{4A8FC91E-A71E-499B-BC07-3BE362589B42}" srcOrd="0" destOrd="0" presId="urn:microsoft.com/office/officeart/2005/8/layout/hierarchy2"/>
    <dgm:cxn modelId="{865E9E61-36C9-411C-A4B4-1A26149D4401}" type="presParOf" srcId="{647B845E-FA70-49CB-BB95-DADA24460DD0}" destId="{15C3F1D6-2D96-4767-BC03-1D250EBDC7AE}" srcOrd="3" destOrd="0" presId="urn:microsoft.com/office/officeart/2005/8/layout/hierarchy2"/>
    <dgm:cxn modelId="{06DFF74A-A001-450C-8B73-4BFB1483DFD7}" type="presParOf" srcId="{15C3F1D6-2D96-4767-BC03-1D250EBDC7AE}" destId="{72121F53-C31F-4811-93C5-AAEB4F484DDA}" srcOrd="0" destOrd="0" presId="urn:microsoft.com/office/officeart/2005/8/layout/hierarchy2"/>
    <dgm:cxn modelId="{CDC25FF3-8C00-40E0-882A-0781340BEF8F}" type="presParOf" srcId="{15C3F1D6-2D96-4767-BC03-1D250EBDC7AE}" destId="{D34AEA36-1319-4BC3-BE5F-A5BFB2C7AB0D}" srcOrd="1" destOrd="0" presId="urn:microsoft.com/office/officeart/2005/8/layout/hierarchy2"/>
    <dgm:cxn modelId="{41D19558-A509-4703-871A-A812F4E7E995}" type="presParOf" srcId="{647B845E-FA70-49CB-BB95-DADA24460DD0}" destId="{56329236-3F85-47B1-980D-99685BC3F86B}" srcOrd="4" destOrd="0" presId="urn:microsoft.com/office/officeart/2005/8/layout/hierarchy2"/>
    <dgm:cxn modelId="{20CE69D0-143F-4E4A-9B5E-829C8CA4C226}" type="presParOf" srcId="{56329236-3F85-47B1-980D-99685BC3F86B}" destId="{89DAFA0D-29DC-4019-AAEF-ED1F0101DE09}" srcOrd="0" destOrd="0" presId="urn:microsoft.com/office/officeart/2005/8/layout/hierarchy2"/>
    <dgm:cxn modelId="{B9B25741-9ADA-464E-ABBB-1DE8B5244D28}" type="presParOf" srcId="{647B845E-FA70-49CB-BB95-DADA24460DD0}" destId="{329F78E6-2624-4BCC-8523-9DEE807CB476}" srcOrd="5" destOrd="0" presId="urn:microsoft.com/office/officeart/2005/8/layout/hierarchy2"/>
    <dgm:cxn modelId="{D20205CD-2A31-46AC-BC8C-BEFFC5C9401A}" type="presParOf" srcId="{329F78E6-2624-4BCC-8523-9DEE807CB476}" destId="{77DDB05F-77DA-42DA-B968-ED4A9A7C63D0}" srcOrd="0" destOrd="0" presId="urn:microsoft.com/office/officeart/2005/8/layout/hierarchy2"/>
    <dgm:cxn modelId="{05872AEF-67EF-4557-8A5E-324B737F39C7}" type="presParOf" srcId="{329F78E6-2624-4BCC-8523-9DEE807CB476}" destId="{90E517B2-A7BE-4D9D-A03C-C349F4A23023}" srcOrd="1" destOrd="0" presId="urn:microsoft.com/office/officeart/2005/8/layout/hierarchy2"/>
    <dgm:cxn modelId="{6F3B3A80-7A3A-444B-A3F6-B55F0ECB6ABA}" type="presParOf" srcId="{FFD71FC9-E546-4796-8802-F636757414A6}" destId="{14056271-AB99-4F20-BFBF-5EBCD56DEBC8}" srcOrd="2" destOrd="0" presId="urn:microsoft.com/office/officeart/2005/8/layout/hierarchy2"/>
    <dgm:cxn modelId="{518EDB76-8882-4F6C-860C-186DB7CF3161}" type="presParOf" srcId="{14056271-AB99-4F20-BFBF-5EBCD56DEBC8}" destId="{A708BC1A-C222-4A75-8632-4E142E16C48D}" srcOrd="0" destOrd="0" presId="urn:microsoft.com/office/officeart/2005/8/layout/hierarchy2"/>
    <dgm:cxn modelId="{B3682F3F-D2AC-48D9-922B-632F6C8F705A}" type="presParOf" srcId="{FFD71FC9-E546-4796-8802-F636757414A6}" destId="{4A9100CF-23AD-46EB-8F29-6A8009F022CB}" srcOrd="3" destOrd="0" presId="urn:microsoft.com/office/officeart/2005/8/layout/hierarchy2"/>
    <dgm:cxn modelId="{D98D8F53-BEA6-4650-987D-F2117292CAB1}" type="presParOf" srcId="{4A9100CF-23AD-46EB-8F29-6A8009F022CB}" destId="{569202B5-3D77-45F2-A889-576D33A8D0AF}" srcOrd="0" destOrd="0" presId="urn:microsoft.com/office/officeart/2005/8/layout/hierarchy2"/>
    <dgm:cxn modelId="{287BEFA2-96E9-4C0D-A3BF-4B106D806254}" type="presParOf" srcId="{4A9100CF-23AD-46EB-8F29-6A8009F022CB}" destId="{ADE32C85-D6B4-45AE-BB71-0092E72E8FAD}" srcOrd="1" destOrd="0" presId="urn:microsoft.com/office/officeart/2005/8/layout/hierarchy2"/>
    <dgm:cxn modelId="{5BFAA451-740F-426D-BF9A-6688D4DD9092}" type="presParOf" srcId="{ADE32C85-D6B4-45AE-BB71-0092E72E8FAD}" destId="{76A7D877-AE45-48DB-9312-9A4F803F5D6D}" srcOrd="0" destOrd="0" presId="urn:microsoft.com/office/officeart/2005/8/layout/hierarchy2"/>
    <dgm:cxn modelId="{9E017FEE-9CAC-4822-9D40-965AB273546B}" type="presParOf" srcId="{76A7D877-AE45-48DB-9312-9A4F803F5D6D}" destId="{6B776312-8DAF-4A98-AE81-AE93E433E35C}" srcOrd="0" destOrd="0" presId="urn:microsoft.com/office/officeart/2005/8/layout/hierarchy2"/>
    <dgm:cxn modelId="{35363465-5B36-4FA7-B353-67A9D1F33671}" type="presParOf" srcId="{ADE32C85-D6B4-45AE-BB71-0092E72E8FAD}" destId="{CECB2095-3902-4711-B13D-DD14D816BCDB}" srcOrd="1" destOrd="0" presId="urn:microsoft.com/office/officeart/2005/8/layout/hierarchy2"/>
    <dgm:cxn modelId="{0C20F675-A83F-4B72-9D58-9540A9F79208}" type="presParOf" srcId="{CECB2095-3902-4711-B13D-DD14D816BCDB}" destId="{83070FCC-A570-49F0-BED3-0B4498623FEB}" srcOrd="0" destOrd="0" presId="urn:microsoft.com/office/officeart/2005/8/layout/hierarchy2"/>
    <dgm:cxn modelId="{38B9FE50-EC7C-480B-8C4B-2D3BE269ED2B}" type="presParOf" srcId="{CECB2095-3902-4711-B13D-DD14D816BCDB}" destId="{B94A0253-310D-4603-9D0C-98483708DD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50A3E-B516-47CA-BC5C-C74DD0F31B8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033CA-40C0-4098-98F5-07BB3C7AE5ED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方言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C2DA5D67-819B-48E2-9B85-97101DEE96C7}" type="parTrans" cxnId="{9BBD25E8-8D0A-46D3-B891-58B6518233A8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545C332D-3DE3-46A0-AB57-7E536E92857D}" type="sibTrans" cxnId="{9BBD25E8-8D0A-46D3-B891-58B6518233A8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7806DC57-C6BB-484B-8D7A-F73EB23271AD}">
      <dgm:prSet phldrT="[Text]" custT="1"/>
      <dgm:spPr/>
      <dgm:t>
        <a:bodyPr/>
        <a:lstStyle/>
        <a:p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BEC4B82-6EA5-466D-BC39-7091A1FBEC54}" type="parTrans" cxnId="{D5E21A1F-888A-4635-B9A5-A49CE44BDB1D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3324190A-84EF-4465-A663-DC748BDD29D0}" type="sibTrans" cxnId="{D5E21A1F-888A-4635-B9A5-A49CE44BDB1D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0B91291C-E727-4A2E-B393-5B2820A7250A}">
      <dgm:prSet phldrT="[Text]" custT="1"/>
      <dgm:spPr/>
      <dgm:t>
        <a:bodyPr/>
        <a:lstStyle/>
        <a:p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6AB3AFF-3C62-41BB-B0B5-AE74500666CB}" type="parTrans" cxnId="{ACF197CE-C6D8-40FF-BFE5-4AB5666E2BD2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C7B2CB05-4FAF-4996-8FEB-249CC5DC75BF}" type="sibTrans" cxnId="{ACF197CE-C6D8-40FF-BFE5-4AB5666E2BD2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55E1CF16-7605-4198-B0AF-0A6BC66F438C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 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DDE91510-3BE3-4E62-9476-C852A3A9B7F2}" type="parTrans" cxnId="{906107B1-7863-4B0A-B795-8A0E51BDDEA9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E37E858-4A06-4248-B93C-C59A4C4C0592}" type="sibTrans" cxnId="{906107B1-7863-4B0A-B795-8A0E51BDDEA9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12792432-4057-41ED-88E1-B1937C4A0C1C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沒有人翻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90B9A378-400B-4D00-9EDC-C0994B14FF6B}" type="parTrans" cxnId="{7DA7C51D-DCDE-4DF3-BCBC-7AADB4DD6D5E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0462B8EB-40E7-4327-B5AB-6D25555CAD9D}" type="sibTrans" cxnId="{7DA7C51D-DCDE-4DF3-BCBC-7AADB4DD6D5E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32019FF8-72E7-4898-B574-61C45038E17E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閉口</a:t>
          </a:r>
          <a:r>
            <a:rPr lang="en-US" altLang="zh-TW" sz="2400" dirty="0">
              <a:latin typeface="SimHei" panose="02010609060101010101" pitchFamily="49" charset="-122"/>
              <a:ea typeface="SimHei" panose="02010609060101010101" pitchFamily="49" charset="-122"/>
            </a:rPr>
            <a:t>,</a:t>
          </a:r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只對自己和神講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6C61293A-54E3-4422-90F6-620C3DB79871}" type="parTrans" cxnId="{E491B0BD-E676-4A01-AF26-148D58FFE3A4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C4B5A72B-6D9E-42C6-8BA4-D6247B88FDFF}" type="sibTrans" cxnId="{E491B0BD-E676-4A01-AF26-148D58FFE3A4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798E342-6E68-4EC7-A73E-CC4442345E3B}">
      <dgm:prSet custT="1"/>
      <dgm:spPr/>
      <dgm:t>
        <a:bodyPr/>
        <a:lstStyle/>
        <a:p>
          <a:endParaRPr lang="en-US" sz="2400" dirty="0"/>
        </a:p>
      </dgm:t>
    </dgm:pt>
    <dgm:pt modelId="{6F6ACEE5-FAE1-4285-A36D-9196F2549A06}" type="parTrans" cxnId="{1383908F-0142-4530-8781-D72E0023B989}">
      <dgm:prSet custT="1"/>
      <dgm:spPr/>
      <dgm:t>
        <a:bodyPr/>
        <a:lstStyle/>
        <a:p>
          <a:endParaRPr lang="en-US" sz="300"/>
        </a:p>
      </dgm:t>
    </dgm:pt>
    <dgm:pt modelId="{FDCE3F6A-0C49-4A75-8A8B-27FC89714244}" type="sibTrans" cxnId="{1383908F-0142-4530-8781-D72E0023B989}">
      <dgm:prSet/>
      <dgm:spPr/>
      <dgm:t>
        <a:bodyPr/>
        <a:lstStyle/>
        <a:p>
          <a:endParaRPr lang="en-US" sz="1400"/>
        </a:p>
      </dgm:t>
    </dgm:pt>
    <dgm:pt modelId="{6D8BE458-208A-4380-BAA8-8EE17D3F9866}" type="pres">
      <dgm:prSet presAssocID="{ECE50A3E-B516-47CA-BC5C-C74DD0F31B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4FB3123-4C7E-4AA3-97A9-0E014769162C}" type="pres">
      <dgm:prSet presAssocID="{315033CA-40C0-4098-98F5-07BB3C7AE5ED}" presName="root1" presStyleCnt="0"/>
      <dgm:spPr/>
    </dgm:pt>
    <dgm:pt modelId="{E9C15A4A-AE46-4B8C-8B8B-03290B7993D9}" type="pres">
      <dgm:prSet presAssocID="{315033CA-40C0-4098-98F5-07BB3C7AE5ED}" presName="LevelOneTextNode" presStyleLbl="node0" presStyleIdx="0" presStyleCnt="1">
        <dgm:presLayoutVars>
          <dgm:chPref val="3"/>
        </dgm:presLayoutVars>
      </dgm:prSet>
      <dgm:spPr/>
    </dgm:pt>
    <dgm:pt modelId="{FFD71FC9-E546-4796-8802-F636757414A6}" type="pres">
      <dgm:prSet presAssocID="{315033CA-40C0-4098-98F5-07BB3C7AE5ED}" presName="level2hierChild" presStyleCnt="0"/>
      <dgm:spPr/>
    </dgm:pt>
    <dgm:pt modelId="{A90EE26A-B041-4BF1-9535-0186E1ABDCEA}" type="pres">
      <dgm:prSet presAssocID="{8BEC4B82-6EA5-466D-BC39-7091A1FBEC54}" presName="conn2-1" presStyleLbl="parChTrans1D2" presStyleIdx="0" presStyleCnt="2"/>
      <dgm:spPr/>
    </dgm:pt>
    <dgm:pt modelId="{C033A727-F6C9-42AB-A392-B4BB87E31F73}" type="pres">
      <dgm:prSet presAssocID="{8BEC4B82-6EA5-466D-BC39-7091A1FBEC54}" presName="connTx" presStyleLbl="parChTrans1D2" presStyleIdx="0" presStyleCnt="2"/>
      <dgm:spPr/>
    </dgm:pt>
    <dgm:pt modelId="{3E63B3FC-ACE2-4216-AAF1-7FE2D79177AE}" type="pres">
      <dgm:prSet presAssocID="{7806DC57-C6BB-484B-8D7A-F73EB23271AD}" presName="root2" presStyleCnt="0"/>
      <dgm:spPr/>
    </dgm:pt>
    <dgm:pt modelId="{56E4296F-8301-478C-9E0F-B3253128D78B}" type="pres">
      <dgm:prSet presAssocID="{7806DC57-C6BB-484B-8D7A-F73EB23271AD}" presName="LevelTwoTextNode" presStyleLbl="node2" presStyleIdx="0" presStyleCnt="2" custLinFactNeighborX="-5866" custLinFactNeighborY="-690">
        <dgm:presLayoutVars>
          <dgm:chPref val="3"/>
        </dgm:presLayoutVars>
      </dgm:prSet>
      <dgm:spPr/>
    </dgm:pt>
    <dgm:pt modelId="{647B845E-FA70-49CB-BB95-DADA24460DD0}" type="pres">
      <dgm:prSet presAssocID="{7806DC57-C6BB-484B-8D7A-F73EB23271AD}" presName="level3hierChild" presStyleCnt="0"/>
      <dgm:spPr/>
    </dgm:pt>
    <dgm:pt modelId="{74D03880-F66D-4BD0-806A-AB0FEA4F04CD}" type="pres">
      <dgm:prSet presAssocID="{86AB3AFF-3C62-41BB-B0B5-AE74500666CB}" presName="conn2-1" presStyleLbl="parChTrans1D3" presStyleIdx="0" presStyleCnt="4"/>
      <dgm:spPr/>
    </dgm:pt>
    <dgm:pt modelId="{A9D59A72-6A13-408B-998B-B28D27DD004B}" type="pres">
      <dgm:prSet presAssocID="{86AB3AFF-3C62-41BB-B0B5-AE74500666CB}" presName="connTx" presStyleLbl="parChTrans1D3" presStyleIdx="0" presStyleCnt="4"/>
      <dgm:spPr/>
    </dgm:pt>
    <dgm:pt modelId="{15C811FC-754F-4BFE-B14F-CB9FFEA584A2}" type="pres">
      <dgm:prSet presAssocID="{0B91291C-E727-4A2E-B393-5B2820A7250A}" presName="root2" presStyleCnt="0"/>
      <dgm:spPr/>
    </dgm:pt>
    <dgm:pt modelId="{3BB27C66-33D4-426F-8218-3FDAF87CB0D2}" type="pres">
      <dgm:prSet presAssocID="{0B91291C-E727-4A2E-B393-5B2820A7250A}" presName="LevelTwoTextNode" presStyleLbl="node3" presStyleIdx="0" presStyleCnt="4" custScaleX="128691" custLinFactNeighborX="-4141" custLinFactNeighborY="-690">
        <dgm:presLayoutVars>
          <dgm:chPref val="3"/>
        </dgm:presLayoutVars>
      </dgm:prSet>
      <dgm:spPr/>
    </dgm:pt>
    <dgm:pt modelId="{343CDDCE-2BB0-4C10-9BF3-7BC31F6CC9A6}" type="pres">
      <dgm:prSet presAssocID="{0B91291C-E727-4A2E-B393-5B2820A7250A}" presName="level3hierChild" presStyleCnt="0"/>
      <dgm:spPr/>
    </dgm:pt>
    <dgm:pt modelId="{98982338-E584-45F8-84AE-A1B4FB6D3502}" type="pres">
      <dgm:prSet presAssocID="{DDE91510-3BE3-4E62-9476-C852A3A9B7F2}" presName="conn2-1" presStyleLbl="parChTrans1D3" presStyleIdx="1" presStyleCnt="4"/>
      <dgm:spPr/>
    </dgm:pt>
    <dgm:pt modelId="{4A8FC91E-A71E-499B-BC07-3BE362589B42}" type="pres">
      <dgm:prSet presAssocID="{DDE91510-3BE3-4E62-9476-C852A3A9B7F2}" presName="connTx" presStyleLbl="parChTrans1D3" presStyleIdx="1" presStyleCnt="4"/>
      <dgm:spPr/>
    </dgm:pt>
    <dgm:pt modelId="{15C3F1D6-2D96-4767-BC03-1D250EBDC7AE}" type="pres">
      <dgm:prSet presAssocID="{55E1CF16-7605-4198-B0AF-0A6BC66F438C}" presName="root2" presStyleCnt="0"/>
      <dgm:spPr/>
    </dgm:pt>
    <dgm:pt modelId="{72121F53-C31F-4811-93C5-AAEB4F484DDA}" type="pres">
      <dgm:prSet presAssocID="{55E1CF16-7605-4198-B0AF-0A6BC66F438C}" presName="LevelTwoTextNode" presStyleLbl="node3" presStyleIdx="1" presStyleCnt="4" custScaleX="129510" custLinFactNeighborX="-4831">
        <dgm:presLayoutVars>
          <dgm:chPref val="3"/>
        </dgm:presLayoutVars>
      </dgm:prSet>
      <dgm:spPr/>
    </dgm:pt>
    <dgm:pt modelId="{D34AEA36-1319-4BC3-BE5F-A5BFB2C7AB0D}" type="pres">
      <dgm:prSet presAssocID="{55E1CF16-7605-4198-B0AF-0A6BC66F438C}" presName="level3hierChild" presStyleCnt="0"/>
      <dgm:spPr/>
    </dgm:pt>
    <dgm:pt modelId="{56329236-3F85-47B1-980D-99685BC3F86B}" type="pres">
      <dgm:prSet presAssocID="{6F6ACEE5-FAE1-4285-A36D-9196F2549A06}" presName="conn2-1" presStyleLbl="parChTrans1D3" presStyleIdx="2" presStyleCnt="4"/>
      <dgm:spPr/>
    </dgm:pt>
    <dgm:pt modelId="{89DAFA0D-29DC-4019-AAEF-ED1F0101DE09}" type="pres">
      <dgm:prSet presAssocID="{6F6ACEE5-FAE1-4285-A36D-9196F2549A06}" presName="connTx" presStyleLbl="parChTrans1D3" presStyleIdx="2" presStyleCnt="4"/>
      <dgm:spPr/>
    </dgm:pt>
    <dgm:pt modelId="{329F78E6-2624-4BCC-8523-9DEE807CB476}" type="pres">
      <dgm:prSet presAssocID="{8798E342-6E68-4EC7-A73E-CC4442345E3B}" presName="root2" presStyleCnt="0"/>
      <dgm:spPr/>
    </dgm:pt>
    <dgm:pt modelId="{77DDB05F-77DA-42DA-B968-ED4A9A7C63D0}" type="pres">
      <dgm:prSet presAssocID="{8798E342-6E68-4EC7-A73E-CC4442345E3B}" presName="LevelTwoTextNode" presStyleLbl="node3" presStyleIdx="2" presStyleCnt="4" custScaleX="128000" custLinFactNeighborX="-3796" custLinFactNeighborY="2070">
        <dgm:presLayoutVars>
          <dgm:chPref val="3"/>
        </dgm:presLayoutVars>
      </dgm:prSet>
      <dgm:spPr/>
    </dgm:pt>
    <dgm:pt modelId="{90E517B2-A7BE-4D9D-A03C-C349F4A23023}" type="pres">
      <dgm:prSet presAssocID="{8798E342-6E68-4EC7-A73E-CC4442345E3B}" presName="level3hierChild" presStyleCnt="0"/>
      <dgm:spPr/>
    </dgm:pt>
    <dgm:pt modelId="{14056271-AB99-4F20-BFBF-5EBCD56DEBC8}" type="pres">
      <dgm:prSet presAssocID="{90B9A378-400B-4D00-9EDC-C0994B14FF6B}" presName="conn2-1" presStyleLbl="parChTrans1D2" presStyleIdx="1" presStyleCnt="2"/>
      <dgm:spPr/>
    </dgm:pt>
    <dgm:pt modelId="{A708BC1A-C222-4A75-8632-4E142E16C48D}" type="pres">
      <dgm:prSet presAssocID="{90B9A378-400B-4D00-9EDC-C0994B14FF6B}" presName="connTx" presStyleLbl="parChTrans1D2" presStyleIdx="1" presStyleCnt="2"/>
      <dgm:spPr/>
    </dgm:pt>
    <dgm:pt modelId="{4A9100CF-23AD-46EB-8F29-6A8009F022CB}" type="pres">
      <dgm:prSet presAssocID="{12792432-4057-41ED-88E1-B1937C4A0C1C}" presName="root2" presStyleCnt="0"/>
      <dgm:spPr/>
    </dgm:pt>
    <dgm:pt modelId="{569202B5-3D77-45F2-A889-576D33A8D0AF}" type="pres">
      <dgm:prSet presAssocID="{12792432-4057-41ED-88E1-B1937C4A0C1C}" presName="LevelTwoTextNode" presStyleLbl="node2" presStyleIdx="1" presStyleCnt="2" custLinFactNeighborX="-3796" custLinFactNeighborY="690">
        <dgm:presLayoutVars>
          <dgm:chPref val="3"/>
        </dgm:presLayoutVars>
      </dgm:prSet>
      <dgm:spPr/>
    </dgm:pt>
    <dgm:pt modelId="{ADE32C85-D6B4-45AE-BB71-0092E72E8FAD}" type="pres">
      <dgm:prSet presAssocID="{12792432-4057-41ED-88E1-B1937C4A0C1C}" presName="level3hierChild" presStyleCnt="0"/>
      <dgm:spPr/>
    </dgm:pt>
    <dgm:pt modelId="{76A7D877-AE45-48DB-9312-9A4F803F5D6D}" type="pres">
      <dgm:prSet presAssocID="{6C61293A-54E3-4422-90F6-620C3DB79871}" presName="conn2-1" presStyleLbl="parChTrans1D3" presStyleIdx="3" presStyleCnt="4"/>
      <dgm:spPr/>
    </dgm:pt>
    <dgm:pt modelId="{6B776312-8DAF-4A98-AE81-AE93E433E35C}" type="pres">
      <dgm:prSet presAssocID="{6C61293A-54E3-4422-90F6-620C3DB79871}" presName="connTx" presStyleLbl="parChTrans1D3" presStyleIdx="3" presStyleCnt="4"/>
      <dgm:spPr/>
    </dgm:pt>
    <dgm:pt modelId="{CECB2095-3902-4711-B13D-DD14D816BCDB}" type="pres">
      <dgm:prSet presAssocID="{32019FF8-72E7-4898-B574-61C45038E17E}" presName="root2" presStyleCnt="0"/>
      <dgm:spPr/>
    </dgm:pt>
    <dgm:pt modelId="{83070FCC-A570-49F0-BED3-0B4498623FEB}" type="pres">
      <dgm:prSet presAssocID="{32019FF8-72E7-4898-B574-61C45038E17E}" presName="LevelTwoTextNode" presStyleLbl="node3" presStyleIdx="3" presStyleCnt="4" custScaleX="127605" custLinFactNeighborX="-2415" custLinFactNeighborY="690">
        <dgm:presLayoutVars>
          <dgm:chPref val="3"/>
        </dgm:presLayoutVars>
      </dgm:prSet>
      <dgm:spPr/>
    </dgm:pt>
    <dgm:pt modelId="{B94A0253-310D-4603-9D0C-98483708DD8D}" type="pres">
      <dgm:prSet presAssocID="{32019FF8-72E7-4898-B574-61C45038E17E}" presName="level3hierChild" presStyleCnt="0"/>
      <dgm:spPr/>
    </dgm:pt>
  </dgm:ptLst>
  <dgm:cxnLst>
    <dgm:cxn modelId="{1EA83D00-0681-4C16-A21F-39D5F4C73396}" type="presOf" srcId="{6C61293A-54E3-4422-90F6-620C3DB79871}" destId="{6B776312-8DAF-4A98-AE81-AE93E433E35C}" srcOrd="1" destOrd="0" presId="urn:microsoft.com/office/officeart/2005/8/layout/hierarchy2"/>
    <dgm:cxn modelId="{9766B809-A16E-4E46-8C71-B58A93A46BA4}" type="presOf" srcId="{6F6ACEE5-FAE1-4285-A36D-9196F2549A06}" destId="{89DAFA0D-29DC-4019-AAEF-ED1F0101DE09}" srcOrd="1" destOrd="0" presId="urn:microsoft.com/office/officeart/2005/8/layout/hierarchy2"/>
    <dgm:cxn modelId="{1797A90A-BB50-4DA6-A97B-7611D49DF0EF}" type="presOf" srcId="{86AB3AFF-3C62-41BB-B0B5-AE74500666CB}" destId="{74D03880-F66D-4BD0-806A-AB0FEA4F04CD}" srcOrd="0" destOrd="0" presId="urn:microsoft.com/office/officeart/2005/8/layout/hierarchy2"/>
    <dgm:cxn modelId="{0F34BE0C-DAC6-4277-BAC4-73A506E4A765}" type="presOf" srcId="{90B9A378-400B-4D00-9EDC-C0994B14FF6B}" destId="{14056271-AB99-4F20-BFBF-5EBCD56DEBC8}" srcOrd="0" destOrd="0" presId="urn:microsoft.com/office/officeart/2005/8/layout/hierarchy2"/>
    <dgm:cxn modelId="{7D03E20F-B422-4D8F-9B33-FB6A2B10EE1C}" type="presOf" srcId="{90B9A378-400B-4D00-9EDC-C0994B14FF6B}" destId="{A708BC1A-C222-4A75-8632-4E142E16C48D}" srcOrd="1" destOrd="0" presId="urn:microsoft.com/office/officeart/2005/8/layout/hierarchy2"/>
    <dgm:cxn modelId="{0A89DB1B-7EAE-40F4-9711-3D42F24A29B9}" type="presOf" srcId="{8BEC4B82-6EA5-466D-BC39-7091A1FBEC54}" destId="{C033A727-F6C9-42AB-A392-B4BB87E31F73}" srcOrd="1" destOrd="0" presId="urn:microsoft.com/office/officeart/2005/8/layout/hierarchy2"/>
    <dgm:cxn modelId="{7DA7C51D-DCDE-4DF3-BCBC-7AADB4DD6D5E}" srcId="{315033CA-40C0-4098-98F5-07BB3C7AE5ED}" destId="{12792432-4057-41ED-88E1-B1937C4A0C1C}" srcOrd="1" destOrd="0" parTransId="{90B9A378-400B-4D00-9EDC-C0994B14FF6B}" sibTransId="{0462B8EB-40E7-4327-B5AB-6D25555CAD9D}"/>
    <dgm:cxn modelId="{D5E21A1F-888A-4635-B9A5-A49CE44BDB1D}" srcId="{315033CA-40C0-4098-98F5-07BB3C7AE5ED}" destId="{7806DC57-C6BB-484B-8D7A-F73EB23271AD}" srcOrd="0" destOrd="0" parTransId="{8BEC4B82-6EA5-466D-BC39-7091A1FBEC54}" sibTransId="{3324190A-84EF-4465-A663-DC748BDD29D0}"/>
    <dgm:cxn modelId="{C44E3822-A5F0-44CF-94E4-E11CBCA20B9B}" type="presOf" srcId="{8BEC4B82-6EA5-466D-BC39-7091A1FBEC54}" destId="{A90EE26A-B041-4BF1-9535-0186E1ABDCEA}" srcOrd="0" destOrd="0" presId="urn:microsoft.com/office/officeart/2005/8/layout/hierarchy2"/>
    <dgm:cxn modelId="{3CF0EE64-ED13-4639-9EDF-13B795453FA2}" type="presOf" srcId="{6C61293A-54E3-4422-90F6-620C3DB79871}" destId="{76A7D877-AE45-48DB-9312-9A4F803F5D6D}" srcOrd="0" destOrd="0" presId="urn:microsoft.com/office/officeart/2005/8/layout/hierarchy2"/>
    <dgm:cxn modelId="{1C8A2E48-A865-4E74-9489-6B3C82EFE269}" type="presOf" srcId="{ECE50A3E-B516-47CA-BC5C-C74DD0F31B83}" destId="{6D8BE458-208A-4380-BAA8-8EE17D3F9866}" srcOrd="0" destOrd="0" presId="urn:microsoft.com/office/officeart/2005/8/layout/hierarchy2"/>
    <dgm:cxn modelId="{86ACDA71-09F9-4298-B91C-3F8BE0B2A626}" type="presOf" srcId="{8798E342-6E68-4EC7-A73E-CC4442345E3B}" destId="{77DDB05F-77DA-42DA-B968-ED4A9A7C63D0}" srcOrd="0" destOrd="0" presId="urn:microsoft.com/office/officeart/2005/8/layout/hierarchy2"/>
    <dgm:cxn modelId="{1383908F-0142-4530-8781-D72E0023B989}" srcId="{7806DC57-C6BB-484B-8D7A-F73EB23271AD}" destId="{8798E342-6E68-4EC7-A73E-CC4442345E3B}" srcOrd="2" destOrd="0" parTransId="{6F6ACEE5-FAE1-4285-A36D-9196F2549A06}" sibTransId="{FDCE3F6A-0C49-4A75-8A8B-27FC89714244}"/>
    <dgm:cxn modelId="{4D206190-0BF6-47B4-8996-68A46C053243}" type="presOf" srcId="{7806DC57-C6BB-484B-8D7A-F73EB23271AD}" destId="{56E4296F-8301-478C-9E0F-B3253128D78B}" srcOrd="0" destOrd="0" presId="urn:microsoft.com/office/officeart/2005/8/layout/hierarchy2"/>
    <dgm:cxn modelId="{BFDAEDAE-F1DC-4248-883E-8473D087149E}" type="presOf" srcId="{315033CA-40C0-4098-98F5-07BB3C7AE5ED}" destId="{E9C15A4A-AE46-4B8C-8B8B-03290B7993D9}" srcOrd="0" destOrd="0" presId="urn:microsoft.com/office/officeart/2005/8/layout/hierarchy2"/>
    <dgm:cxn modelId="{906107B1-7863-4B0A-B795-8A0E51BDDEA9}" srcId="{7806DC57-C6BB-484B-8D7A-F73EB23271AD}" destId="{55E1CF16-7605-4198-B0AF-0A6BC66F438C}" srcOrd="1" destOrd="0" parTransId="{DDE91510-3BE3-4E62-9476-C852A3A9B7F2}" sibTransId="{8E37E858-4A06-4248-B93C-C59A4C4C0592}"/>
    <dgm:cxn modelId="{97C810B9-2CEF-45CB-92A5-F5F1B9501879}" type="presOf" srcId="{55E1CF16-7605-4198-B0AF-0A6BC66F438C}" destId="{72121F53-C31F-4811-93C5-AAEB4F484DDA}" srcOrd="0" destOrd="0" presId="urn:microsoft.com/office/officeart/2005/8/layout/hierarchy2"/>
    <dgm:cxn modelId="{9D212BBA-11C5-44AC-A505-7C3983B220FE}" type="presOf" srcId="{32019FF8-72E7-4898-B574-61C45038E17E}" destId="{83070FCC-A570-49F0-BED3-0B4498623FEB}" srcOrd="0" destOrd="0" presId="urn:microsoft.com/office/officeart/2005/8/layout/hierarchy2"/>
    <dgm:cxn modelId="{590EE9BB-22E4-47A0-8642-998AD4F05A1A}" type="presOf" srcId="{12792432-4057-41ED-88E1-B1937C4A0C1C}" destId="{569202B5-3D77-45F2-A889-576D33A8D0AF}" srcOrd="0" destOrd="0" presId="urn:microsoft.com/office/officeart/2005/8/layout/hierarchy2"/>
    <dgm:cxn modelId="{E491B0BD-E676-4A01-AF26-148D58FFE3A4}" srcId="{12792432-4057-41ED-88E1-B1937C4A0C1C}" destId="{32019FF8-72E7-4898-B574-61C45038E17E}" srcOrd="0" destOrd="0" parTransId="{6C61293A-54E3-4422-90F6-620C3DB79871}" sibTransId="{C4B5A72B-6D9E-42C6-8BA4-D6247B88FDFF}"/>
    <dgm:cxn modelId="{D225A4C9-A121-49EB-9EA3-940423B7B767}" type="presOf" srcId="{DDE91510-3BE3-4E62-9476-C852A3A9B7F2}" destId="{98982338-E584-45F8-84AE-A1B4FB6D3502}" srcOrd="0" destOrd="0" presId="urn:microsoft.com/office/officeart/2005/8/layout/hierarchy2"/>
    <dgm:cxn modelId="{ACF197CE-C6D8-40FF-BFE5-4AB5666E2BD2}" srcId="{7806DC57-C6BB-484B-8D7A-F73EB23271AD}" destId="{0B91291C-E727-4A2E-B393-5B2820A7250A}" srcOrd="0" destOrd="0" parTransId="{86AB3AFF-3C62-41BB-B0B5-AE74500666CB}" sibTransId="{C7B2CB05-4FAF-4996-8FEB-249CC5DC75BF}"/>
    <dgm:cxn modelId="{1DAE07D0-5061-4229-9BA0-34BB1733A5D3}" type="presOf" srcId="{0B91291C-E727-4A2E-B393-5B2820A7250A}" destId="{3BB27C66-33D4-426F-8218-3FDAF87CB0D2}" srcOrd="0" destOrd="0" presId="urn:microsoft.com/office/officeart/2005/8/layout/hierarchy2"/>
    <dgm:cxn modelId="{C93EE8D7-DCEE-4F73-80D9-602D3F669EDF}" type="presOf" srcId="{86AB3AFF-3C62-41BB-B0B5-AE74500666CB}" destId="{A9D59A72-6A13-408B-998B-B28D27DD004B}" srcOrd="1" destOrd="0" presId="urn:microsoft.com/office/officeart/2005/8/layout/hierarchy2"/>
    <dgm:cxn modelId="{C751C3D9-458F-4181-8202-14EF8AB60F97}" type="presOf" srcId="{6F6ACEE5-FAE1-4285-A36D-9196F2549A06}" destId="{56329236-3F85-47B1-980D-99685BC3F86B}" srcOrd="0" destOrd="0" presId="urn:microsoft.com/office/officeart/2005/8/layout/hierarchy2"/>
    <dgm:cxn modelId="{9BBD25E8-8D0A-46D3-B891-58B6518233A8}" srcId="{ECE50A3E-B516-47CA-BC5C-C74DD0F31B83}" destId="{315033CA-40C0-4098-98F5-07BB3C7AE5ED}" srcOrd="0" destOrd="0" parTransId="{C2DA5D67-819B-48E2-9B85-97101DEE96C7}" sibTransId="{545C332D-3DE3-46A0-AB57-7E536E92857D}"/>
    <dgm:cxn modelId="{89449EED-F4C7-4A7F-835F-9DD3DFB70A48}" type="presOf" srcId="{DDE91510-3BE3-4E62-9476-C852A3A9B7F2}" destId="{4A8FC91E-A71E-499B-BC07-3BE362589B42}" srcOrd="1" destOrd="0" presId="urn:microsoft.com/office/officeart/2005/8/layout/hierarchy2"/>
    <dgm:cxn modelId="{7482ECC4-241E-4540-8DF6-88F66F84E1D2}" type="presParOf" srcId="{6D8BE458-208A-4380-BAA8-8EE17D3F9866}" destId="{74FB3123-4C7E-4AA3-97A9-0E014769162C}" srcOrd="0" destOrd="0" presId="urn:microsoft.com/office/officeart/2005/8/layout/hierarchy2"/>
    <dgm:cxn modelId="{17D575AB-A7E9-48FA-A644-24CE16DC2F2C}" type="presParOf" srcId="{74FB3123-4C7E-4AA3-97A9-0E014769162C}" destId="{E9C15A4A-AE46-4B8C-8B8B-03290B7993D9}" srcOrd="0" destOrd="0" presId="urn:microsoft.com/office/officeart/2005/8/layout/hierarchy2"/>
    <dgm:cxn modelId="{60EC112C-1B34-4A52-8FE6-E2A816C9CE7F}" type="presParOf" srcId="{74FB3123-4C7E-4AA3-97A9-0E014769162C}" destId="{FFD71FC9-E546-4796-8802-F636757414A6}" srcOrd="1" destOrd="0" presId="urn:microsoft.com/office/officeart/2005/8/layout/hierarchy2"/>
    <dgm:cxn modelId="{21C55325-370C-4BEC-A6E0-BA7D9D4FEEBD}" type="presParOf" srcId="{FFD71FC9-E546-4796-8802-F636757414A6}" destId="{A90EE26A-B041-4BF1-9535-0186E1ABDCEA}" srcOrd="0" destOrd="0" presId="urn:microsoft.com/office/officeart/2005/8/layout/hierarchy2"/>
    <dgm:cxn modelId="{81E91F6B-E95E-4B0D-B961-FF7BD3D49C27}" type="presParOf" srcId="{A90EE26A-B041-4BF1-9535-0186E1ABDCEA}" destId="{C033A727-F6C9-42AB-A392-B4BB87E31F73}" srcOrd="0" destOrd="0" presId="urn:microsoft.com/office/officeart/2005/8/layout/hierarchy2"/>
    <dgm:cxn modelId="{0CCA4913-7EA2-4279-B2F3-721B9BEB5E02}" type="presParOf" srcId="{FFD71FC9-E546-4796-8802-F636757414A6}" destId="{3E63B3FC-ACE2-4216-AAF1-7FE2D79177AE}" srcOrd="1" destOrd="0" presId="urn:microsoft.com/office/officeart/2005/8/layout/hierarchy2"/>
    <dgm:cxn modelId="{3F06502D-DA83-4BFA-805F-DF51C3EC12FC}" type="presParOf" srcId="{3E63B3FC-ACE2-4216-AAF1-7FE2D79177AE}" destId="{56E4296F-8301-478C-9E0F-B3253128D78B}" srcOrd="0" destOrd="0" presId="urn:microsoft.com/office/officeart/2005/8/layout/hierarchy2"/>
    <dgm:cxn modelId="{57EF22E0-FD7C-4B32-80CA-A869C6F9E65F}" type="presParOf" srcId="{3E63B3FC-ACE2-4216-AAF1-7FE2D79177AE}" destId="{647B845E-FA70-49CB-BB95-DADA24460DD0}" srcOrd="1" destOrd="0" presId="urn:microsoft.com/office/officeart/2005/8/layout/hierarchy2"/>
    <dgm:cxn modelId="{36B876F9-A335-480A-8895-CE43D7686D70}" type="presParOf" srcId="{647B845E-FA70-49CB-BB95-DADA24460DD0}" destId="{74D03880-F66D-4BD0-806A-AB0FEA4F04CD}" srcOrd="0" destOrd="0" presId="urn:microsoft.com/office/officeart/2005/8/layout/hierarchy2"/>
    <dgm:cxn modelId="{275F6568-0B42-448B-8C8D-4874D160BA54}" type="presParOf" srcId="{74D03880-F66D-4BD0-806A-AB0FEA4F04CD}" destId="{A9D59A72-6A13-408B-998B-B28D27DD004B}" srcOrd="0" destOrd="0" presId="urn:microsoft.com/office/officeart/2005/8/layout/hierarchy2"/>
    <dgm:cxn modelId="{CBF21508-59FB-41CA-8026-0816A708ACF3}" type="presParOf" srcId="{647B845E-FA70-49CB-BB95-DADA24460DD0}" destId="{15C811FC-754F-4BFE-B14F-CB9FFEA584A2}" srcOrd="1" destOrd="0" presId="urn:microsoft.com/office/officeart/2005/8/layout/hierarchy2"/>
    <dgm:cxn modelId="{AEEB6572-BD36-4EDE-A375-FC417A53389F}" type="presParOf" srcId="{15C811FC-754F-4BFE-B14F-CB9FFEA584A2}" destId="{3BB27C66-33D4-426F-8218-3FDAF87CB0D2}" srcOrd="0" destOrd="0" presId="urn:microsoft.com/office/officeart/2005/8/layout/hierarchy2"/>
    <dgm:cxn modelId="{A9F476EF-0246-428A-A234-845AD997BC23}" type="presParOf" srcId="{15C811FC-754F-4BFE-B14F-CB9FFEA584A2}" destId="{343CDDCE-2BB0-4C10-9BF3-7BC31F6CC9A6}" srcOrd="1" destOrd="0" presId="urn:microsoft.com/office/officeart/2005/8/layout/hierarchy2"/>
    <dgm:cxn modelId="{C50FB260-6999-4719-9C75-DD5D3C7264DB}" type="presParOf" srcId="{647B845E-FA70-49CB-BB95-DADA24460DD0}" destId="{98982338-E584-45F8-84AE-A1B4FB6D3502}" srcOrd="2" destOrd="0" presId="urn:microsoft.com/office/officeart/2005/8/layout/hierarchy2"/>
    <dgm:cxn modelId="{2C115AF4-EFCC-42ED-9166-2C4A21F222E3}" type="presParOf" srcId="{98982338-E584-45F8-84AE-A1B4FB6D3502}" destId="{4A8FC91E-A71E-499B-BC07-3BE362589B42}" srcOrd="0" destOrd="0" presId="urn:microsoft.com/office/officeart/2005/8/layout/hierarchy2"/>
    <dgm:cxn modelId="{865E9E61-36C9-411C-A4B4-1A26149D4401}" type="presParOf" srcId="{647B845E-FA70-49CB-BB95-DADA24460DD0}" destId="{15C3F1D6-2D96-4767-BC03-1D250EBDC7AE}" srcOrd="3" destOrd="0" presId="urn:microsoft.com/office/officeart/2005/8/layout/hierarchy2"/>
    <dgm:cxn modelId="{06DFF74A-A001-450C-8B73-4BFB1483DFD7}" type="presParOf" srcId="{15C3F1D6-2D96-4767-BC03-1D250EBDC7AE}" destId="{72121F53-C31F-4811-93C5-AAEB4F484DDA}" srcOrd="0" destOrd="0" presId="urn:microsoft.com/office/officeart/2005/8/layout/hierarchy2"/>
    <dgm:cxn modelId="{CDC25FF3-8C00-40E0-882A-0781340BEF8F}" type="presParOf" srcId="{15C3F1D6-2D96-4767-BC03-1D250EBDC7AE}" destId="{D34AEA36-1319-4BC3-BE5F-A5BFB2C7AB0D}" srcOrd="1" destOrd="0" presId="urn:microsoft.com/office/officeart/2005/8/layout/hierarchy2"/>
    <dgm:cxn modelId="{41D19558-A509-4703-871A-A812F4E7E995}" type="presParOf" srcId="{647B845E-FA70-49CB-BB95-DADA24460DD0}" destId="{56329236-3F85-47B1-980D-99685BC3F86B}" srcOrd="4" destOrd="0" presId="urn:microsoft.com/office/officeart/2005/8/layout/hierarchy2"/>
    <dgm:cxn modelId="{20CE69D0-143F-4E4A-9B5E-829C8CA4C226}" type="presParOf" srcId="{56329236-3F85-47B1-980D-99685BC3F86B}" destId="{89DAFA0D-29DC-4019-AAEF-ED1F0101DE09}" srcOrd="0" destOrd="0" presId="urn:microsoft.com/office/officeart/2005/8/layout/hierarchy2"/>
    <dgm:cxn modelId="{B9B25741-9ADA-464E-ABBB-1DE8B5244D28}" type="presParOf" srcId="{647B845E-FA70-49CB-BB95-DADA24460DD0}" destId="{329F78E6-2624-4BCC-8523-9DEE807CB476}" srcOrd="5" destOrd="0" presId="urn:microsoft.com/office/officeart/2005/8/layout/hierarchy2"/>
    <dgm:cxn modelId="{D20205CD-2A31-46AC-BC8C-BEFFC5C9401A}" type="presParOf" srcId="{329F78E6-2624-4BCC-8523-9DEE807CB476}" destId="{77DDB05F-77DA-42DA-B968-ED4A9A7C63D0}" srcOrd="0" destOrd="0" presId="urn:microsoft.com/office/officeart/2005/8/layout/hierarchy2"/>
    <dgm:cxn modelId="{05872AEF-67EF-4557-8A5E-324B737F39C7}" type="presParOf" srcId="{329F78E6-2624-4BCC-8523-9DEE807CB476}" destId="{90E517B2-A7BE-4D9D-A03C-C349F4A23023}" srcOrd="1" destOrd="0" presId="urn:microsoft.com/office/officeart/2005/8/layout/hierarchy2"/>
    <dgm:cxn modelId="{6F3B3A80-7A3A-444B-A3F6-B55F0ECB6ABA}" type="presParOf" srcId="{FFD71FC9-E546-4796-8802-F636757414A6}" destId="{14056271-AB99-4F20-BFBF-5EBCD56DEBC8}" srcOrd="2" destOrd="0" presId="urn:microsoft.com/office/officeart/2005/8/layout/hierarchy2"/>
    <dgm:cxn modelId="{518EDB76-8882-4F6C-860C-186DB7CF3161}" type="presParOf" srcId="{14056271-AB99-4F20-BFBF-5EBCD56DEBC8}" destId="{A708BC1A-C222-4A75-8632-4E142E16C48D}" srcOrd="0" destOrd="0" presId="urn:microsoft.com/office/officeart/2005/8/layout/hierarchy2"/>
    <dgm:cxn modelId="{B3682F3F-D2AC-48D9-922B-632F6C8F705A}" type="presParOf" srcId="{FFD71FC9-E546-4796-8802-F636757414A6}" destId="{4A9100CF-23AD-46EB-8F29-6A8009F022CB}" srcOrd="3" destOrd="0" presId="urn:microsoft.com/office/officeart/2005/8/layout/hierarchy2"/>
    <dgm:cxn modelId="{D98D8F53-BEA6-4650-987D-F2117292CAB1}" type="presParOf" srcId="{4A9100CF-23AD-46EB-8F29-6A8009F022CB}" destId="{569202B5-3D77-45F2-A889-576D33A8D0AF}" srcOrd="0" destOrd="0" presId="urn:microsoft.com/office/officeart/2005/8/layout/hierarchy2"/>
    <dgm:cxn modelId="{287BEFA2-96E9-4C0D-A3BF-4B106D806254}" type="presParOf" srcId="{4A9100CF-23AD-46EB-8F29-6A8009F022CB}" destId="{ADE32C85-D6B4-45AE-BB71-0092E72E8FAD}" srcOrd="1" destOrd="0" presId="urn:microsoft.com/office/officeart/2005/8/layout/hierarchy2"/>
    <dgm:cxn modelId="{5BFAA451-740F-426D-BF9A-6688D4DD9092}" type="presParOf" srcId="{ADE32C85-D6B4-45AE-BB71-0092E72E8FAD}" destId="{76A7D877-AE45-48DB-9312-9A4F803F5D6D}" srcOrd="0" destOrd="0" presId="urn:microsoft.com/office/officeart/2005/8/layout/hierarchy2"/>
    <dgm:cxn modelId="{9E017FEE-9CAC-4822-9D40-965AB273546B}" type="presParOf" srcId="{76A7D877-AE45-48DB-9312-9A4F803F5D6D}" destId="{6B776312-8DAF-4A98-AE81-AE93E433E35C}" srcOrd="0" destOrd="0" presId="urn:microsoft.com/office/officeart/2005/8/layout/hierarchy2"/>
    <dgm:cxn modelId="{35363465-5B36-4FA7-B353-67A9D1F33671}" type="presParOf" srcId="{ADE32C85-D6B4-45AE-BB71-0092E72E8FAD}" destId="{CECB2095-3902-4711-B13D-DD14D816BCDB}" srcOrd="1" destOrd="0" presId="urn:microsoft.com/office/officeart/2005/8/layout/hierarchy2"/>
    <dgm:cxn modelId="{0C20F675-A83F-4B72-9D58-9540A9F79208}" type="presParOf" srcId="{CECB2095-3902-4711-B13D-DD14D816BCDB}" destId="{83070FCC-A570-49F0-BED3-0B4498623FEB}" srcOrd="0" destOrd="0" presId="urn:microsoft.com/office/officeart/2005/8/layout/hierarchy2"/>
    <dgm:cxn modelId="{38B9FE50-EC7C-480B-8C4B-2D3BE269ED2B}" type="presParOf" srcId="{CECB2095-3902-4711-B13D-DD14D816BCDB}" destId="{B94A0253-310D-4603-9D0C-98483708DD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E50A3E-B516-47CA-BC5C-C74DD0F31B8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033CA-40C0-4098-98F5-07BB3C7AE5ED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方言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C2DA5D67-819B-48E2-9B85-97101DEE96C7}" type="parTrans" cxnId="{9BBD25E8-8D0A-46D3-B891-58B6518233A8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545C332D-3DE3-46A0-AB57-7E536E92857D}" type="sibTrans" cxnId="{9BBD25E8-8D0A-46D3-B891-58B6518233A8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7806DC57-C6BB-484B-8D7A-F73EB23271AD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有人翻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BEC4B82-6EA5-466D-BC39-7091A1FBEC54}" type="parTrans" cxnId="{D5E21A1F-888A-4635-B9A5-A49CE44BDB1D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3324190A-84EF-4465-A663-DC748BDD29D0}" type="sibTrans" cxnId="{D5E21A1F-888A-4635-B9A5-A49CE44BDB1D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0B91291C-E727-4A2E-B393-5B2820A7250A}">
      <dgm:prSet phldrT="[Text]" custT="1"/>
      <dgm:spPr/>
      <dgm:t>
        <a:bodyPr/>
        <a:lstStyle/>
        <a:p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6AB3AFF-3C62-41BB-B0B5-AE74500666CB}" type="parTrans" cxnId="{ACF197CE-C6D8-40FF-BFE5-4AB5666E2BD2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C7B2CB05-4FAF-4996-8FEB-249CC5DC75BF}" type="sibTrans" cxnId="{ACF197CE-C6D8-40FF-BFE5-4AB5666E2BD2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55E1CF16-7605-4198-B0AF-0A6BC66F438C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 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DDE91510-3BE3-4E62-9476-C852A3A9B7F2}" type="parTrans" cxnId="{906107B1-7863-4B0A-B795-8A0E51BDDEA9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E37E858-4A06-4248-B93C-C59A4C4C0592}" type="sibTrans" cxnId="{906107B1-7863-4B0A-B795-8A0E51BDDEA9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12792432-4057-41ED-88E1-B1937C4A0C1C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沒有人翻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90B9A378-400B-4D00-9EDC-C0994B14FF6B}" type="parTrans" cxnId="{7DA7C51D-DCDE-4DF3-BCBC-7AADB4DD6D5E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0462B8EB-40E7-4327-B5AB-6D25555CAD9D}" type="sibTrans" cxnId="{7DA7C51D-DCDE-4DF3-BCBC-7AADB4DD6D5E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32019FF8-72E7-4898-B574-61C45038E17E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閉口</a:t>
          </a:r>
          <a:r>
            <a:rPr lang="en-US" altLang="zh-TW" sz="2400" dirty="0">
              <a:latin typeface="SimHei" panose="02010609060101010101" pitchFamily="49" charset="-122"/>
              <a:ea typeface="SimHei" panose="02010609060101010101" pitchFamily="49" charset="-122"/>
            </a:rPr>
            <a:t>,</a:t>
          </a:r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只對自己和神講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6C61293A-54E3-4422-90F6-620C3DB79871}" type="parTrans" cxnId="{E491B0BD-E676-4A01-AF26-148D58FFE3A4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C4B5A72B-6D9E-42C6-8BA4-D6247B88FDFF}" type="sibTrans" cxnId="{E491B0BD-E676-4A01-AF26-148D58FFE3A4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798E342-6E68-4EC7-A73E-CC4442345E3B}">
      <dgm:prSet custT="1"/>
      <dgm:spPr/>
      <dgm:t>
        <a:bodyPr/>
        <a:lstStyle/>
        <a:p>
          <a:endParaRPr lang="en-US" sz="2400" dirty="0"/>
        </a:p>
      </dgm:t>
    </dgm:pt>
    <dgm:pt modelId="{6F6ACEE5-FAE1-4285-A36D-9196F2549A06}" type="parTrans" cxnId="{1383908F-0142-4530-8781-D72E0023B989}">
      <dgm:prSet custT="1"/>
      <dgm:spPr/>
      <dgm:t>
        <a:bodyPr/>
        <a:lstStyle/>
        <a:p>
          <a:endParaRPr lang="en-US" sz="300"/>
        </a:p>
      </dgm:t>
    </dgm:pt>
    <dgm:pt modelId="{FDCE3F6A-0C49-4A75-8A8B-27FC89714244}" type="sibTrans" cxnId="{1383908F-0142-4530-8781-D72E0023B989}">
      <dgm:prSet/>
      <dgm:spPr/>
      <dgm:t>
        <a:bodyPr/>
        <a:lstStyle/>
        <a:p>
          <a:endParaRPr lang="en-US" sz="1400"/>
        </a:p>
      </dgm:t>
    </dgm:pt>
    <dgm:pt modelId="{6D8BE458-208A-4380-BAA8-8EE17D3F9866}" type="pres">
      <dgm:prSet presAssocID="{ECE50A3E-B516-47CA-BC5C-C74DD0F31B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4FB3123-4C7E-4AA3-97A9-0E014769162C}" type="pres">
      <dgm:prSet presAssocID="{315033CA-40C0-4098-98F5-07BB3C7AE5ED}" presName="root1" presStyleCnt="0"/>
      <dgm:spPr/>
    </dgm:pt>
    <dgm:pt modelId="{E9C15A4A-AE46-4B8C-8B8B-03290B7993D9}" type="pres">
      <dgm:prSet presAssocID="{315033CA-40C0-4098-98F5-07BB3C7AE5ED}" presName="LevelOneTextNode" presStyleLbl="node0" presStyleIdx="0" presStyleCnt="1">
        <dgm:presLayoutVars>
          <dgm:chPref val="3"/>
        </dgm:presLayoutVars>
      </dgm:prSet>
      <dgm:spPr/>
    </dgm:pt>
    <dgm:pt modelId="{FFD71FC9-E546-4796-8802-F636757414A6}" type="pres">
      <dgm:prSet presAssocID="{315033CA-40C0-4098-98F5-07BB3C7AE5ED}" presName="level2hierChild" presStyleCnt="0"/>
      <dgm:spPr/>
    </dgm:pt>
    <dgm:pt modelId="{A90EE26A-B041-4BF1-9535-0186E1ABDCEA}" type="pres">
      <dgm:prSet presAssocID="{8BEC4B82-6EA5-466D-BC39-7091A1FBEC54}" presName="conn2-1" presStyleLbl="parChTrans1D2" presStyleIdx="0" presStyleCnt="2"/>
      <dgm:spPr/>
    </dgm:pt>
    <dgm:pt modelId="{C033A727-F6C9-42AB-A392-B4BB87E31F73}" type="pres">
      <dgm:prSet presAssocID="{8BEC4B82-6EA5-466D-BC39-7091A1FBEC54}" presName="connTx" presStyleLbl="parChTrans1D2" presStyleIdx="0" presStyleCnt="2"/>
      <dgm:spPr/>
    </dgm:pt>
    <dgm:pt modelId="{3E63B3FC-ACE2-4216-AAF1-7FE2D79177AE}" type="pres">
      <dgm:prSet presAssocID="{7806DC57-C6BB-484B-8D7A-F73EB23271AD}" presName="root2" presStyleCnt="0"/>
      <dgm:spPr/>
    </dgm:pt>
    <dgm:pt modelId="{56E4296F-8301-478C-9E0F-B3253128D78B}" type="pres">
      <dgm:prSet presAssocID="{7806DC57-C6BB-484B-8D7A-F73EB23271AD}" presName="LevelTwoTextNode" presStyleLbl="node2" presStyleIdx="0" presStyleCnt="2" custLinFactNeighborX="-5866" custLinFactNeighborY="-690">
        <dgm:presLayoutVars>
          <dgm:chPref val="3"/>
        </dgm:presLayoutVars>
      </dgm:prSet>
      <dgm:spPr/>
    </dgm:pt>
    <dgm:pt modelId="{647B845E-FA70-49CB-BB95-DADA24460DD0}" type="pres">
      <dgm:prSet presAssocID="{7806DC57-C6BB-484B-8D7A-F73EB23271AD}" presName="level3hierChild" presStyleCnt="0"/>
      <dgm:spPr/>
    </dgm:pt>
    <dgm:pt modelId="{74D03880-F66D-4BD0-806A-AB0FEA4F04CD}" type="pres">
      <dgm:prSet presAssocID="{86AB3AFF-3C62-41BB-B0B5-AE74500666CB}" presName="conn2-1" presStyleLbl="parChTrans1D3" presStyleIdx="0" presStyleCnt="4"/>
      <dgm:spPr/>
    </dgm:pt>
    <dgm:pt modelId="{A9D59A72-6A13-408B-998B-B28D27DD004B}" type="pres">
      <dgm:prSet presAssocID="{86AB3AFF-3C62-41BB-B0B5-AE74500666CB}" presName="connTx" presStyleLbl="parChTrans1D3" presStyleIdx="0" presStyleCnt="4"/>
      <dgm:spPr/>
    </dgm:pt>
    <dgm:pt modelId="{15C811FC-754F-4BFE-B14F-CB9FFEA584A2}" type="pres">
      <dgm:prSet presAssocID="{0B91291C-E727-4A2E-B393-5B2820A7250A}" presName="root2" presStyleCnt="0"/>
      <dgm:spPr/>
    </dgm:pt>
    <dgm:pt modelId="{3BB27C66-33D4-426F-8218-3FDAF87CB0D2}" type="pres">
      <dgm:prSet presAssocID="{0B91291C-E727-4A2E-B393-5B2820A7250A}" presName="LevelTwoTextNode" presStyleLbl="node3" presStyleIdx="0" presStyleCnt="4" custScaleX="128691" custLinFactNeighborX="-4141" custLinFactNeighborY="-690">
        <dgm:presLayoutVars>
          <dgm:chPref val="3"/>
        </dgm:presLayoutVars>
      </dgm:prSet>
      <dgm:spPr/>
    </dgm:pt>
    <dgm:pt modelId="{343CDDCE-2BB0-4C10-9BF3-7BC31F6CC9A6}" type="pres">
      <dgm:prSet presAssocID="{0B91291C-E727-4A2E-B393-5B2820A7250A}" presName="level3hierChild" presStyleCnt="0"/>
      <dgm:spPr/>
    </dgm:pt>
    <dgm:pt modelId="{98982338-E584-45F8-84AE-A1B4FB6D3502}" type="pres">
      <dgm:prSet presAssocID="{DDE91510-3BE3-4E62-9476-C852A3A9B7F2}" presName="conn2-1" presStyleLbl="parChTrans1D3" presStyleIdx="1" presStyleCnt="4"/>
      <dgm:spPr/>
    </dgm:pt>
    <dgm:pt modelId="{4A8FC91E-A71E-499B-BC07-3BE362589B42}" type="pres">
      <dgm:prSet presAssocID="{DDE91510-3BE3-4E62-9476-C852A3A9B7F2}" presName="connTx" presStyleLbl="parChTrans1D3" presStyleIdx="1" presStyleCnt="4"/>
      <dgm:spPr/>
    </dgm:pt>
    <dgm:pt modelId="{15C3F1D6-2D96-4767-BC03-1D250EBDC7AE}" type="pres">
      <dgm:prSet presAssocID="{55E1CF16-7605-4198-B0AF-0A6BC66F438C}" presName="root2" presStyleCnt="0"/>
      <dgm:spPr/>
    </dgm:pt>
    <dgm:pt modelId="{72121F53-C31F-4811-93C5-AAEB4F484DDA}" type="pres">
      <dgm:prSet presAssocID="{55E1CF16-7605-4198-B0AF-0A6BC66F438C}" presName="LevelTwoTextNode" presStyleLbl="node3" presStyleIdx="1" presStyleCnt="4" custScaleX="129510" custLinFactNeighborX="-4831">
        <dgm:presLayoutVars>
          <dgm:chPref val="3"/>
        </dgm:presLayoutVars>
      </dgm:prSet>
      <dgm:spPr/>
    </dgm:pt>
    <dgm:pt modelId="{D34AEA36-1319-4BC3-BE5F-A5BFB2C7AB0D}" type="pres">
      <dgm:prSet presAssocID="{55E1CF16-7605-4198-B0AF-0A6BC66F438C}" presName="level3hierChild" presStyleCnt="0"/>
      <dgm:spPr/>
    </dgm:pt>
    <dgm:pt modelId="{56329236-3F85-47B1-980D-99685BC3F86B}" type="pres">
      <dgm:prSet presAssocID="{6F6ACEE5-FAE1-4285-A36D-9196F2549A06}" presName="conn2-1" presStyleLbl="parChTrans1D3" presStyleIdx="2" presStyleCnt="4"/>
      <dgm:spPr/>
    </dgm:pt>
    <dgm:pt modelId="{89DAFA0D-29DC-4019-AAEF-ED1F0101DE09}" type="pres">
      <dgm:prSet presAssocID="{6F6ACEE5-FAE1-4285-A36D-9196F2549A06}" presName="connTx" presStyleLbl="parChTrans1D3" presStyleIdx="2" presStyleCnt="4"/>
      <dgm:spPr/>
    </dgm:pt>
    <dgm:pt modelId="{329F78E6-2624-4BCC-8523-9DEE807CB476}" type="pres">
      <dgm:prSet presAssocID="{8798E342-6E68-4EC7-A73E-CC4442345E3B}" presName="root2" presStyleCnt="0"/>
      <dgm:spPr/>
    </dgm:pt>
    <dgm:pt modelId="{77DDB05F-77DA-42DA-B968-ED4A9A7C63D0}" type="pres">
      <dgm:prSet presAssocID="{8798E342-6E68-4EC7-A73E-CC4442345E3B}" presName="LevelTwoTextNode" presStyleLbl="node3" presStyleIdx="2" presStyleCnt="4" custScaleX="128000" custLinFactNeighborX="-3796" custLinFactNeighborY="2070">
        <dgm:presLayoutVars>
          <dgm:chPref val="3"/>
        </dgm:presLayoutVars>
      </dgm:prSet>
      <dgm:spPr/>
    </dgm:pt>
    <dgm:pt modelId="{90E517B2-A7BE-4D9D-A03C-C349F4A23023}" type="pres">
      <dgm:prSet presAssocID="{8798E342-6E68-4EC7-A73E-CC4442345E3B}" presName="level3hierChild" presStyleCnt="0"/>
      <dgm:spPr/>
    </dgm:pt>
    <dgm:pt modelId="{14056271-AB99-4F20-BFBF-5EBCD56DEBC8}" type="pres">
      <dgm:prSet presAssocID="{90B9A378-400B-4D00-9EDC-C0994B14FF6B}" presName="conn2-1" presStyleLbl="parChTrans1D2" presStyleIdx="1" presStyleCnt="2"/>
      <dgm:spPr/>
    </dgm:pt>
    <dgm:pt modelId="{A708BC1A-C222-4A75-8632-4E142E16C48D}" type="pres">
      <dgm:prSet presAssocID="{90B9A378-400B-4D00-9EDC-C0994B14FF6B}" presName="connTx" presStyleLbl="parChTrans1D2" presStyleIdx="1" presStyleCnt="2"/>
      <dgm:spPr/>
    </dgm:pt>
    <dgm:pt modelId="{4A9100CF-23AD-46EB-8F29-6A8009F022CB}" type="pres">
      <dgm:prSet presAssocID="{12792432-4057-41ED-88E1-B1937C4A0C1C}" presName="root2" presStyleCnt="0"/>
      <dgm:spPr/>
    </dgm:pt>
    <dgm:pt modelId="{569202B5-3D77-45F2-A889-576D33A8D0AF}" type="pres">
      <dgm:prSet presAssocID="{12792432-4057-41ED-88E1-B1937C4A0C1C}" presName="LevelTwoTextNode" presStyleLbl="node2" presStyleIdx="1" presStyleCnt="2" custLinFactNeighborX="-3796" custLinFactNeighborY="690">
        <dgm:presLayoutVars>
          <dgm:chPref val="3"/>
        </dgm:presLayoutVars>
      </dgm:prSet>
      <dgm:spPr/>
    </dgm:pt>
    <dgm:pt modelId="{ADE32C85-D6B4-45AE-BB71-0092E72E8FAD}" type="pres">
      <dgm:prSet presAssocID="{12792432-4057-41ED-88E1-B1937C4A0C1C}" presName="level3hierChild" presStyleCnt="0"/>
      <dgm:spPr/>
    </dgm:pt>
    <dgm:pt modelId="{76A7D877-AE45-48DB-9312-9A4F803F5D6D}" type="pres">
      <dgm:prSet presAssocID="{6C61293A-54E3-4422-90F6-620C3DB79871}" presName="conn2-1" presStyleLbl="parChTrans1D3" presStyleIdx="3" presStyleCnt="4"/>
      <dgm:spPr/>
    </dgm:pt>
    <dgm:pt modelId="{6B776312-8DAF-4A98-AE81-AE93E433E35C}" type="pres">
      <dgm:prSet presAssocID="{6C61293A-54E3-4422-90F6-620C3DB79871}" presName="connTx" presStyleLbl="parChTrans1D3" presStyleIdx="3" presStyleCnt="4"/>
      <dgm:spPr/>
    </dgm:pt>
    <dgm:pt modelId="{CECB2095-3902-4711-B13D-DD14D816BCDB}" type="pres">
      <dgm:prSet presAssocID="{32019FF8-72E7-4898-B574-61C45038E17E}" presName="root2" presStyleCnt="0"/>
      <dgm:spPr/>
    </dgm:pt>
    <dgm:pt modelId="{83070FCC-A570-49F0-BED3-0B4498623FEB}" type="pres">
      <dgm:prSet presAssocID="{32019FF8-72E7-4898-B574-61C45038E17E}" presName="LevelTwoTextNode" presStyleLbl="node3" presStyleIdx="3" presStyleCnt="4" custScaleX="127605" custLinFactNeighborX="-2415" custLinFactNeighborY="690">
        <dgm:presLayoutVars>
          <dgm:chPref val="3"/>
        </dgm:presLayoutVars>
      </dgm:prSet>
      <dgm:spPr/>
    </dgm:pt>
    <dgm:pt modelId="{B94A0253-310D-4603-9D0C-98483708DD8D}" type="pres">
      <dgm:prSet presAssocID="{32019FF8-72E7-4898-B574-61C45038E17E}" presName="level3hierChild" presStyleCnt="0"/>
      <dgm:spPr/>
    </dgm:pt>
  </dgm:ptLst>
  <dgm:cxnLst>
    <dgm:cxn modelId="{1EA83D00-0681-4C16-A21F-39D5F4C73396}" type="presOf" srcId="{6C61293A-54E3-4422-90F6-620C3DB79871}" destId="{6B776312-8DAF-4A98-AE81-AE93E433E35C}" srcOrd="1" destOrd="0" presId="urn:microsoft.com/office/officeart/2005/8/layout/hierarchy2"/>
    <dgm:cxn modelId="{9766B809-A16E-4E46-8C71-B58A93A46BA4}" type="presOf" srcId="{6F6ACEE5-FAE1-4285-A36D-9196F2549A06}" destId="{89DAFA0D-29DC-4019-AAEF-ED1F0101DE09}" srcOrd="1" destOrd="0" presId="urn:microsoft.com/office/officeart/2005/8/layout/hierarchy2"/>
    <dgm:cxn modelId="{1797A90A-BB50-4DA6-A97B-7611D49DF0EF}" type="presOf" srcId="{86AB3AFF-3C62-41BB-B0B5-AE74500666CB}" destId="{74D03880-F66D-4BD0-806A-AB0FEA4F04CD}" srcOrd="0" destOrd="0" presId="urn:microsoft.com/office/officeart/2005/8/layout/hierarchy2"/>
    <dgm:cxn modelId="{0F34BE0C-DAC6-4277-BAC4-73A506E4A765}" type="presOf" srcId="{90B9A378-400B-4D00-9EDC-C0994B14FF6B}" destId="{14056271-AB99-4F20-BFBF-5EBCD56DEBC8}" srcOrd="0" destOrd="0" presId="urn:microsoft.com/office/officeart/2005/8/layout/hierarchy2"/>
    <dgm:cxn modelId="{7D03E20F-B422-4D8F-9B33-FB6A2B10EE1C}" type="presOf" srcId="{90B9A378-400B-4D00-9EDC-C0994B14FF6B}" destId="{A708BC1A-C222-4A75-8632-4E142E16C48D}" srcOrd="1" destOrd="0" presId="urn:microsoft.com/office/officeart/2005/8/layout/hierarchy2"/>
    <dgm:cxn modelId="{0A89DB1B-7EAE-40F4-9711-3D42F24A29B9}" type="presOf" srcId="{8BEC4B82-6EA5-466D-BC39-7091A1FBEC54}" destId="{C033A727-F6C9-42AB-A392-B4BB87E31F73}" srcOrd="1" destOrd="0" presId="urn:microsoft.com/office/officeart/2005/8/layout/hierarchy2"/>
    <dgm:cxn modelId="{7DA7C51D-DCDE-4DF3-BCBC-7AADB4DD6D5E}" srcId="{315033CA-40C0-4098-98F5-07BB3C7AE5ED}" destId="{12792432-4057-41ED-88E1-B1937C4A0C1C}" srcOrd="1" destOrd="0" parTransId="{90B9A378-400B-4D00-9EDC-C0994B14FF6B}" sibTransId="{0462B8EB-40E7-4327-B5AB-6D25555CAD9D}"/>
    <dgm:cxn modelId="{D5E21A1F-888A-4635-B9A5-A49CE44BDB1D}" srcId="{315033CA-40C0-4098-98F5-07BB3C7AE5ED}" destId="{7806DC57-C6BB-484B-8D7A-F73EB23271AD}" srcOrd="0" destOrd="0" parTransId="{8BEC4B82-6EA5-466D-BC39-7091A1FBEC54}" sibTransId="{3324190A-84EF-4465-A663-DC748BDD29D0}"/>
    <dgm:cxn modelId="{C44E3822-A5F0-44CF-94E4-E11CBCA20B9B}" type="presOf" srcId="{8BEC4B82-6EA5-466D-BC39-7091A1FBEC54}" destId="{A90EE26A-B041-4BF1-9535-0186E1ABDCEA}" srcOrd="0" destOrd="0" presId="urn:microsoft.com/office/officeart/2005/8/layout/hierarchy2"/>
    <dgm:cxn modelId="{3CF0EE64-ED13-4639-9EDF-13B795453FA2}" type="presOf" srcId="{6C61293A-54E3-4422-90F6-620C3DB79871}" destId="{76A7D877-AE45-48DB-9312-9A4F803F5D6D}" srcOrd="0" destOrd="0" presId="urn:microsoft.com/office/officeart/2005/8/layout/hierarchy2"/>
    <dgm:cxn modelId="{1C8A2E48-A865-4E74-9489-6B3C82EFE269}" type="presOf" srcId="{ECE50A3E-B516-47CA-BC5C-C74DD0F31B83}" destId="{6D8BE458-208A-4380-BAA8-8EE17D3F9866}" srcOrd="0" destOrd="0" presId="urn:microsoft.com/office/officeart/2005/8/layout/hierarchy2"/>
    <dgm:cxn modelId="{86ACDA71-09F9-4298-B91C-3F8BE0B2A626}" type="presOf" srcId="{8798E342-6E68-4EC7-A73E-CC4442345E3B}" destId="{77DDB05F-77DA-42DA-B968-ED4A9A7C63D0}" srcOrd="0" destOrd="0" presId="urn:microsoft.com/office/officeart/2005/8/layout/hierarchy2"/>
    <dgm:cxn modelId="{1383908F-0142-4530-8781-D72E0023B989}" srcId="{7806DC57-C6BB-484B-8D7A-F73EB23271AD}" destId="{8798E342-6E68-4EC7-A73E-CC4442345E3B}" srcOrd="2" destOrd="0" parTransId="{6F6ACEE5-FAE1-4285-A36D-9196F2549A06}" sibTransId="{FDCE3F6A-0C49-4A75-8A8B-27FC89714244}"/>
    <dgm:cxn modelId="{4D206190-0BF6-47B4-8996-68A46C053243}" type="presOf" srcId="{7806DC57-C6BB-484B-8D7A-F73EB23271AD}" destId="{56E4296F-8301-478C-9E0F-B3253128D78B}" srcOrd="0" destOrd="0" presId="urn:microsoft.com/office/officeart/2005/8/layout/hierarchy2"/>
    <dgm:cxn modelId="{BFDAEDAE-F1DC-4248-883E-8473D087149E}" type="presOf" srcId="{315033CA-40C0-4098-98F5-07BB3C7AE5ED}" destId="{E9C15A4A-AE46-4B8C-8B8B-03290B7993D9}" srcOrd="0" destOrd="0" presId="urn:microsoft.com/office/officeart/2005/8/layout/hierarchy2"/>
    <dgm:cxn modelId="{906107B1-7863-4B0A-B795-8A0E51BDDEA9}" srcId="{7806DC57-C6BB-484B-8D7A-F73EB23271AD}" destId="{55E1CF16-7605-4198-B0AF-0A6BC66F438C}" srcOrd="1" destOrd="0" parTransId="{DDE91510-3BE3-4E62-9476-C852A3A9B7F2}" sibTransId="{8E37E858-4A06-4248-B93C-C59A4C4C0592}"/>
    <dgm:cxn modelId="{97C810B9-2CEF-45CB-92A5-F5F1B9501879}" type="presOf" srcId="{55E1CF16-7605-4198-B0AF-0A6BC66F438C}" destId="{72121F53-C31F-4811-93C5-AAEB4F484DDA}" srcOrd="0" destOrd="0" presId="urn:microsoft.com/office/officeart/2005/8/layout/hierarchy2"/>
    <dgm:cxn modelId="{9D212BBA-11C5-44AC-A505-7C3983B220FE}" type="presOf" srcId="{32019FF8-72E7-4898-B574-61C45038E17E}" destId="{83070FCC-A570-49F0-BED3-0B4498623FEB}" srcOrd="0" destOrd="0" presId="urn:microsoft.com/office/officeart/2005/8/layout/hierarchy2"/>
    <dgm:cxn modelId="{590EE9BB-22E4-47A0-8642-998AD4F05A1A}" type="presOf" srcId="{12792432-4057-41ED-88E1-B1937C4A0C1C}" destId="{569202B5-3D77-45F2-A889-576D33A8D0AF}" srcOrd="0" destOrd="0" presId="urn:microsoft.com/office/officeart/2005/8/layout/hierarchy2"/>
    <dgm:cxn modelId="{E491B0BD-E676-4A01-AF26-148D58FFE3A4}" srcId="{12792432-4057-41ED-88E1-B1937C4A0C1C}" destId="{32019FF8-72E7-4898-B574-61C45038E17E}" srcOrd="0" destOrd="0" parTransId="{6C61293A-54E3-4422-90F6-620C3DB79871}" sibTransId="{C4B5A72B-6D9E-42C6-8BA4-D6247B88FDFF}"/>
    <dgm:cxn modelId="{D225A4C9-A121-49EB-9EA3-940423B7B767}" type="presOf" srcId="{DDE91510-3BE3-4E62-9476-C852A3A9B7F2}" destId="{98982338-E584-45F8-84AE-A1B4FB6D3502}" srcOrd="0" destOrd="0" presId="urn:microsoft.com/office/officeart/2005/8/layout/hierarchy2"/>
    <dgm:cxn modelId="{ACF197CE-C6D8-40FF-BFE5-4AB5666E2BD2}" srcId="{7806DC57-C6BB-484B-8D7A-F73EB23271AD}" destId="{0B91291C-E727-4A2E-B393-5B2820A7250A}" srcOrd="0" destOrd="0" parTransId="{86AB3AFF-3C62-41BB-B0B5-AE74500666CB}" sibTransId="{C7B2CB05-4FAF-4996-8FEB-249CC5DC75BF}"/>
    <dgm:cxn modelId="{1DAE07D0-5061-4229-9BA0-34BB1733A5D3}" type="presOf" srcId="{0B91291C-E727-4A2E-B393-5B2820A7250A}" destId="{3BB27C66-33D4-426F-8218-3FDAF87CB0D2}" srcOrd="0" destOrd="0" presId="urn:microsoft.com/office/officeart/2005/8/layout/hierarchy2"/>
    <dgm:cxn modelId="{C93EE8D7-DCEE-4F73-80D9-602D3F669EDF}" type="presOf" srcId="{86AB3AFF-3C62-41BB-B0B5-AE74500666CB}" destId="{A9D59A72-6A13-408B-998B-B28D27DD004B}" srcOrd="1" destOrd="0" presId="urn:microsoft.com/office/officeart/2005/8/layout/hierarchy2"/>
    <dgm:cxn modelId="{C751C3D9-458F-4181-8202-14EF8AB60F97}" type="presOf" srcId="{6F6ACEE5-FAE1-4285-A36D-9196F2549A06}" destId="{56329236-3F85-47B1-980D-99685BC3F86B}" srcOrd="0" destOrd="0" presId="urn:microsoft.com/office/officeart/2005/8/layout/hierarchy2"/>
    <dgm:cxn modelId="{9BBD25E8-8D0A-46D3-B891-58B6518233A8}" srcId="{ECE50A3E-B516-47CA-BC5C-C74DD0F31B83}" destId="{315033CA-40C0-4098-98F5-07BB3C7AE5ED}" srcOrd="0" destOrd="0" parTransId="{C2DA5D67-819B-48E2-9B85-97101DEE96C7}" sibTransId="{545C332D-3DE3-46A0-AB57-7E536E92857D}"/>
    <dgm:cxn modelId="{89449EED-F4C7-4A7F-835F-9DD3DFB70A48}" type="presOf" srcId="{DDE91510-3BE3-4E62-9476-C852A3A9B7F2}" destId="{4A8FC91E-A71E-499B-BC07-3BE362589B42}" srcOrd="1" destOrd="0" presId="urn:microsoft.com/office/officeart/2005/8/layout/hierarchy2"/>
    <dgm:cxn modelId="{7482ECC4-241E-4540-8DF6-88F66F84E1D2}" type="presParOf" srcId="{6D8BE458-208A-4380-BAA8-8EE17D3F9866}" destId="{74FB3123-4C7E-4AA3-97A9-0E014769162C}" srcOrd="0" destOrd="0" presId="urn:microsoft.com/office/officeart/2005/8/layout/hierarchy2"/>
    <dgm:cxn modelId="{17D575AB-A7E9-48FA-A644-24CE16DC2F2C}" type="presParOf" srcId="{74FB3123-4C7E-4AA3-97A9-0E014769162C}" destId="{E9C15A4A-AE46-4B8C-8B8B-03290B7993D9}" srcOrd="0" destOrd="0" presId="urn:microsoft.com/office/officeart/2005/8/layout/hierarchy2"/>
    <dgm:cxn modelId="{60EC112C-1B34-4A52-8FE6-E2A816C9CE7F}" type="presParOf" srcId="{74FB3123-4C7E-4AA3-97A9-0E014769162C}" destId="{FFD71FC9-E546-4796-8802-F636757414A6}" srcOrd="1" destOrd="0" presId="urn:microsoft.com/office/officeart/2005/8/layout/hierarchy2"/>
    <dgm:cxn modelId="{21C55325-370C-4BEC-A6E0-BA7D9D4FEEBD}" type="presParOf" srcId="{FFD71FC9-E546-4796-8802-F636757414A6}" destId="{A90EE26A-B041-4BF1-9535-0186E1ABDCEA}" srcOrd="0" destOrd="0" presId="urn:microsoft.com/office/officeart/2005/8/layout/hierarchy2"/>
    <dgm:cxn modelId="{81E91F6B-E95E-4B0D-B961-FF7BD3D49C27}" type="presParOf" srcId="{A90EE26A-B041-4BF1-9535-0186E1ABDCEA}" destId="{C033A727-F6C9-42AB-A392-B4BB87E31F73}" srcOrd="0" destOrd="0" presId="urn:microsoft.com/office/officeart/2005/8/layout/hierarchy2"/>
    <dgm:cxn modelId="{0CCA4913-7EA2-4279-B2F3-721B9BEB5E02}" type="presParOf" srcId="{FFD71FC9-E546-4796-8802-F636757414A6}" destId="{3E63B3FC-ACE2-4216-AAF1-7FE2D79177AE}" srcOrd="1" destOrd="0" presId="urn:microsoft.com/office/officeart/2005/8/layout/hierarchy2"/>
    <dgm:cxn modelId="{3F06502D-DA83-4BFA-805F-DF51C3EC12FC}" type="presParOf" srcId="{3E63B3FC-ACE2-4216-AAF1-7FE2D79177AE}" destId="{56E4296F-8301-478C-9E0F-B3253128D78B}" srcOrd="0" destOrd="0" presId="urn:microsoft.com/office/officeart/2005/8/layout/hierarchy2"/>
    <dgm:cxn modelId="{57EF22E0-FD7C-4B32-80CA-A869C6F9E65F}" type="presParOf" srcId="{3E63B3FC-ACE2-4216-AAF1-7FE2D79177AE}" destId="{647B845E-FA70-49CB-BB95-DADA24460DD0}" srcOrd="1" destOrd="0" presId="urn:microsoft.com/office/officeart/2005/8/layout/hierarchy2"/>
    <dgm:cxn modelId="{36B876F9-A335-480A-8895-CE43D7686D70}" type="presParOf" srcId="{647B845E-FA70-49CB-BB95-DADA24460DD0}" destId="{74D03880-F66D-4BD0-806A-AB0FEA4F04CD}" srcOrd="0" destOrd="0" presId="urn:microsoft.com/office/officeart/2005/8/layout/hierarchy2"/>
    <dgm:cxn modelId="{275F6568-0B42-448B-8C8D-4874D160BA54}" type="presParOf" srcId="{74D03880-F66D-4BD0-806A-AB0FEA4F04CD}" destId="{A9D59A72-6A13-408B-998B-B28D27DD004B}" srcOrd="0" destOrd="0" presId="urn:microsoft.com/office/officeart/2005/8/layout/hierarchy2"/>
    <dgm:cxn modelId="{CBF21508-59FB-41CA-8026-0816A708ACF3}" type="presParOf" srcId="{647B845E-FA70-49CB-BB95-DADA24460DD0}" destId="{15C811FC-754F-4BFE-B14F-CB9FFEA584A2}" srcOrd="1" destOrd="0" presId="urn:microsoft.com/office/officeart/2005/8/layout/hierarchy2"/>
    <dgm:cxn modelId="{AEEB6572-BD36-4EDE-A375-FC417A53389F}" type="presParOf" srcId="{15C811FC-754F-4BFE-B14F-CB9FFEA584A2}" destId="{3BB27C66-33D4-426F-8218-3FDAF87CB0D2}" srcOrd="0" destOrd="0" presId="urn:microsoft.com/office/officeart/2005/8/layout/hierarchy2"/>
    <dgm:cxn modelId="{A9F476EF-0246-428A-A234-845AD997BC23}" type="presParOf" srcId="{15C811FC-754F-4BFE-B14F-CB9FFEA584A2}" destId="{343CDDCE-2BB0-4C10-9BF3-7BC31F6CC9A6}" srcOrd="1" destOrd="0" presId="urn:microsoft.com/office/officeart/2005/8/layout/hierarchy2"/>
    <dgm:cxn modelId="{C50FB260-6999-4719-9C75-DD5D3C7264DB}" type="presParOf" srcId="{647B845E-FA70-49CB-BB95-DADA24460DD0}" destId="{98982338-E584-45F8-84AE-A1B4FB6D3502}" srcOrd="2" destOrd="0" presId="urn:microsoft.com/office/officeart/2005/8/layout/hierarchy2"/>
    <dgm:cxn modelId="{2C115AF4-EFCC-42ED-9166-2C4A21F222E3}" type="presParOf" srcId="{98982338-E584-45F8-84AE-A1B4FB6D3502}" destId="{4A8FC91E-A71E-499B-BC07-3BE362589B42}" srcOrd="0" destOrd="0" presId="urn:microsoft.com/office/officeart/2005/8/layout/hierarchy2"/>
    <dgm:cxn modelId="{865E9E61-36C9-411C-A4B4-1A26149D4401}" type="presParOf" srcId="{647B845E-FA70-49CB-BB95-DADA24460DD0}" destId="{15C3F1D6-2D96-4767-BC03-1D250EBDC7AE}" srcOrd="3" destOrd="0" presId="urn:microsoft.com/office/officeart/2005/8/layout/hierarchy2"/>
    <dgm:cxn modelId="{06DFF74A-A001-450C-8B73-4BFB1483DFD7}" type="presParOf" srcId="{15C3F1D6-2D96-4767-BC03-1D250EBDC7AE}" destId="{72121F53-C31F-4811-93C5-AAEB4F484DDA}" srcOrd="0" destOrd="0" presId="urn:microsoft.com/office/officeart/2005/8/layout/hierarchy2"/>
    <dgm:cxn modelId="{CDC25FF3-8C00-40E0-882A-0781340BEF8F}" type="presParOf" srcId="{15C3F1D6-2D96-4767-BC03-1D250EBDC7AE}" destId="{D34AEA36-1319-4BC3-BE5F-A5BFB2C7AB0D}" srcOrd="1" destOrd="0" presId="urn:microsoft.com/office/officeart/2005/8/layout/hierarchy2"/>
    <dgm:cxn modelId="{41D19558-A509-4703-871A-A812F4E7E995}" type="presParOf" srcId="{647B845E-FA70-49CB-BB95-DADA24460DD0}" destId="{56329236-3F85-47B1-980D-99685BC3F86B}" srcOrd="4" destOrd="0" presId="urn:microsoft.com/office/officeart/2005/8/layout/hierarchy2"/>
    <dgm:cxn modelId="{20CE69D0-143F-4E4A-9B5E-829C8CA4C226}" type="presParOf" srcId="{56329236-3F85-47B1-980D-99685BC3F86B}" destId="{89DAFA0D-29DC-4019-AAEF-ED1F0101DE09}" srcOrd="0" destOrd="0" presId="urn:microsoft.com/office/officeart/2005/8/layout/hierarchy2"/>
    <dgm:cxn modelId="{B9B25741-9ADA-464E-ABBB-1DE8B5244D28}" type="presParOf" srcId="{647B845E-FA70-49CB-BB95-DADA24460DD0}" destId="{329F78E6-2624-4BCC-8523-9DEE807CB476}" srcOrd="5" destOrd="0" presId="urn:microsoft.com/office/officeart/2005/8/layout/hierarchy2"/>
    <dgm:cxn modelId="{D20205CD-2A31-46AC-BC8C-BEFFC5C9401A}" type="presParOf" srcId="{329F78E6-2624-4BCC-8523-9DEE807CB476}" destId="{77DDB05F-77DA-42DA-B968-ED4A9A7C63D0}" srcOrd="0" destOrd="0" presId="urn:microsoft.com/office/officeart/2005/8/layout/hierarchy2"/>
    <dgm:cxn modelId="{05872AEF-67EF-4557-8A5E-324B737F39C7}" type="presParOf" srcId="{329F78E6-2624-4BCC-8523-9DEE807CB476}" destId="{90E517B2-A7BE-4D9D-A03C-C349F4A23023}" srcOrd="1" destOrd="0" presId="urn:microsoft.com/office/officeart/2005/8/layout/hierarchy2"/>
    <dgm:cxn modelId="{6F3B3A80-7A3A-444B-A3F6-B55F0ECB6ABA}" type="presParOf" srcId="{FFD71FC9-E546-4796-8802-F636757414A6}" destId="{14056271-AB99-4F20-BFBF-5EBCD56DEBC8}" srcOrd="2" destOrd="0" presId="urn:microsoft.com/office/officeart/2005/8/layout/hierarchy2"/>
    <dgm:cxn modelId="{518EDB76-8882-4F6C-860C-186DB7CF3161}" type="presParOf" srcId="{14056271-AB99-4F20-BFBF-5EBCD56DEBC8}" destId="{A708BC1A-C222-4A75-8632-4E142E16C48D}" srcOrd="0" destOrd="0" presId="urn:microsoft.com/office/officeart/2005/8/layout/hierarchy2"/>
    <dgm:cxn modelId="{B3682F3F-D2AC-48D9-922B-632F6C8F705A}" type="presParOf" srcId="{FFD71FC9-E546-4796-8802-F636757414A6}" destId="{4A9100CF-23AD-46EB-8F29-6A8009F022CB}" srcOrd="3" destOrd="0" presId="urn:microsoft.com/office/officeart/2005/8/layout/hierarchy2"/>
    <dgm:cxn modelId="{D98D8F53-BEA6-4650-987D-F2117292CAB1}" type="presParOf" srcId="{4A9100CF-23AD-46EB-8F29-6A8009F022CB}" destId="{569202B5-3D77-45F2-A889-576D33A8D0AF}" srcOrd="0" destOrd="0" presId="urn:microsoft.com/office/officeart/2005/8/layout/hierarchy2"/>
    <dgm:cxn modelId="{287BEFA2-96E9-4C0D-A3BF-4B106D806254}" type="presParOf" srcId="{4A9100CF-23AD-46EB-8F29-6A8009F022CB}" destId="{ADE32C85-D6B4-45AE-BB71-0092E72E8FAD}" srcOrd="1" destOrd="0" presId="urn:microsoft.com/office/officeart/2005/8/layout/hierarchy2"/>
    <dgm:cxn modelId="{5BFAA451-740F-426D-BF9A-6688D4DD9092}" type="presParOf" srcId="{ADE32C85-D6B4-45AE-BB71-0092E72E8FAD}" destId="{76A7D877-AE45-48DB-9312-9A4F803F5D6D}" srcOrd="0" destOrd="0" presId="urn:microsoft.com/office/officeart/2005/8/layout/hierarchy2"/>
    <dgm:cxn modelId="{9E017FEE-9CAC-4822-9D40-965AB273546B}" type="presParOf" srcId="{76A7D877-AE45-48DB-9312-9A4F803F5D6D}" destId="{6B776312-8DAF-4A98-AE81-AE93E433E35C}" srcOrd="0" destOrd="0" presId="urn:microsoft.com/office/officeart/2005/8/layout/hierarchy2"/>
    <dgm:cxn modelId="{35363465-5B36-4FA7-B353-67A9D1F33671}" type="presParOf" srcId="{ADE32C85-D6B4-45AE-BB71-0092E72E8FAD}" destId="{CECB2095-3902-4711-B13D-DD14D816BCDB}" srcOrd="1" destOrd="0" presId="urn:microsoft.com/office/officeart/2005/8/layout/hierarchy2"/>
    <dgm:cxn modelId="{0C20F675-A83F-4B72-9D58-9540A9F79208}" type="presParOf" srcId="{CECB2095-3902-4711-B13D-DD14D816BCDB}" destId="{83070FCC-A570-49F0-BED3-0B4498623FEB}" srcOrd="0" destOrd="0" presId="urn:microsoft.com/office/officeart/2005/8/layout/hierarchy2"/>
    <dgm:cxn modelId="{38B9FE50-EC7C-480B-8C4B-2D3BE269ED2B}" type="presParOf" srcId="{CECB2095-3902-4711-B13D-DD14D816BCDB}" destId="{B94A0253-310D-4603-9D0C-98483708DD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E50A3E-B516-47CA-BC5C-C74DD0F31B8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033CA-40C0-4098-98F5-07BB3C7AE5ED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方言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C2DA5D67-819B-48E2-9B85-97101DEE96C7}" type="parTrans" cxnId="{9BBD25E8-8D0A-46D3-B891-58B6518233A8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545C332D-3DE3-46A0-AB57-7E536E92857D}" type="sibTrans" cxnId="{9BBD25E8-8D0A-46D3-B891-58B6518233A8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7806DC57-C6BB-484B-8D7A-F73EB23271AD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有人翻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BEC4B82-6EA5-466D-BC39-7091A1FBEC54}" type="parTrans" cxnId="{D5E21A1F-888A-4635-B9A5-A49CE44BDB1D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3324190A-84EF-4465-A663-DC748BDD29D0}" type="sibTrans" cxnId="{D5E21A1F-888A-4635-B9A5-A49CE44BDB1D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0B91291C-E727-4A2E-B393-5B2820A7250A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兩個人</a:t>
          </a:r>
          <a:r>
            <a:rPr lang="en-US" altLang="zh-TW" sz="2400" dirty="0">
              <a:latin typeface="SimHei" panose="02010609060101010101" pitchFamily="49" charset="-122"/>
              <a:ea typeface="SimHei" panose="02010609060101010101" pitchFamily="49" charset="-122"/>
            </a:rPr>
            <a:t>,</a:t>
          </a:r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至多三個人講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6AB3AFF-3C62-41BB-B0B5-AE74500666CB}" type="parTrans" cxnId="{ACF197CE-C6D8-40FF-BFE5-4AB5666E2BD2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C7B2CB05-4FAF-4996-8FEB-249CC5DC75BF}" type="sibTrans" cxnId="{ACF197CE-C6D8-40FF-BFE5-4AB5666E2BD2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55E1CF16-7605-4198-B0AF-0A6BC66F438C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且要輪流著說 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DDE91510-3BE3-4E62-9476-C852A3A9B7F2}" type="parTrans" cxnId="{906107B1-7863-4B0A-B795-8A0E51BDDEA9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E37E858-4A06-4248-B93C-C59A4C4C0592}" type="sibTrans" cxnId="{906107B1-7863-4B0A-B795-8A0E51BDDEA9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12792432-4057-41ED-88E1-B1937C4A0C1C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沒有人翻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90B9A378-400B-4D00-9EDC-C0994B14FF6B}" type="parTrans" cxnId="{7DA7C51D-DCDE-4DF3-BCBC-7AADB4DD6D5E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0462B8EB-40E7-4327-B5AB-6D25555CAD9D}" type="sibTrans" cxnId="{7DA7C51D-DCDE-4DF3-BCBC-7AADB4DD6D5E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32019FF8-72E7-4898-B574-61C45038E17E}">
      <dgm:prSet phldrT="[Text]" custT="1"/>
      <dgm:spPr/>
      <dgm:t>
        <a:bodyPr/>
        <a:lstStyle/>
        <a:p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閉口</a:t>
          </a:r>
          <a:r>
            <a:rPr lang="en-US" altLang="zh-TW" sz="2400" dirty="0">
              <a:latin typeface="SimHei" panose="02010609060101010101" pitchFamily="49" charset="-122"/>
              <a:ea typeface="SimHei" panose="02010609060101010101" pitchFamily="49" charset="-122"/>
            </a:rPr>
            <a:t>,</a:t>
          </a:r>
          <a:r>
            <a:rPr lang="zh-TW" altLang="en-US" sz="2400" dirty="0">
              <a:latin typeface="SimHei" panose="02010609060101010101" pitchFamily="49" charset="-122"/>
              <a:ea typeface="SimHei" panose="02010609060101010101" pitchFamily="49" charset="-122"/>
            </a:rPr>
            <a:t>只對自己和神講</a:t>
          </a:r>
          <a:endParaRPr lang="en-US" sz="24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6C61293A-54E3-4422-90F6-620C3DB79871}" type="parTrans" cxnId="{E491B0BD-E676-4A01-AF26-148D58FFE3A4}">
      <dgm:prSet custT="1"/>
      <dgm:spPr/>
      <dgm:t>
        <a:bodyPr/>
        <a:lstStyle/>
        <a:p>
          <a:endParaRPr lang="en-US" sz="3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C4B5A72B-6D9E-42C6-8BA4-D6247B88FDFF}" type="sibTrans" cxnId="{E491B0BD-E676-4A01-AF26-148D58FFE3A4}">
      <dgm:prSet/>
      <dgm:spPr/>
      <dgm:t>
        <a:bodyPr/>
        <a:lstStyle/>
        <a:p>
          <a:endParaRPr lang="en-US" sz="140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8798E342-6E68-4EC7-A73E-CC4442345E3B}">
      <dgm:prSet custT="1"/>
      <dgm:spPr/>
      <dgm:t>
        <a:bodyPr/>
        <a:lstStyle/>
        <a:p>
          <a:r>
            <a:rPr lang="zh-TW" altLang="en-US" sz="2400">
              <a:latin typeface="SimHei" panose="02010609060101010101" pitchFamily="49" charset="-122"/>
              <a:ea typeface="SimHei" panose="02010609060101010101" pitchFamily="49" charset="-122"/>
            </a:rPr>
            <a:t>也要一個人翻出來</a:t>
          </a:r>
          <a:endParaRPr lang="en-US" sz="2400"/>
        </a:p>
      </dgm:t>
    </dgm:pt>
    <dgm:pt modelId="{6F6ACEE5-FAE1-4285-A36D-9196F2549A06}" type="parTrans" cxnId="{1383908F-0142-4530-8781-D72E0023B989}">
      <dgm:prSet custT="1"/>
      <dgm:spPr/>
      <dgm:t>
        <a:bodyPr/>
        <a:lstStyle/>
        <a:p>
          <a:endParaRPr lang="en-US" sz="300"/>
        </a:p>
      </dgm:t>
    </dgm:pt>
    <dgm:pt modelId="{FDCE3F6A-0C49-4A75-8A8B-27FC89714244}" type="sibTrans" cxnId="{1383908F-0142-4530-8781-D72E0023B989}">
      <dgm:prSet/>
      <dgm:spPr/>
      <dgm:t>
        <a:bodyPr/>
        <a:lstStyle/>
        <a:p>
          <a:endParaRPr lang="en-US" sz="1400"/>
        </a:p>
      </dgm:t>
    </dgm:pt>
    <dgm:pt modelId="{6D8BE458-208A-4380-BAA8-8EE17D3F9866}" type="pres">
      <dgm:prSet presAssocID="{ECE50A3E-B516-47CA-BC5C-C74DD0F31B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4FB3123-4C7E-4AA3-97A9-0E014769162C}" type="pres">
      <dgm:prSet presAssocID="{315033CA-40C0-4098-98F5-07BB3C7AE5ED}" presName="root1" presStyleCnt="0"/>
      <dgm:spPr/>
    </dgm:pt>
    <dgm:pt modelId="{E9C15A4A-AE46-4B8C-8B8B-03290B7993D9}" type="pres">
      <dgm:prSet presAssocID="{315033CA-40C0-4098-98F5-07BB3C7AE5ED}" presName="LevelOneTextNode" presStyleLbl="node0" presStyleIdx="0" presStyleCnt="1">
        <dgm:presLayoutVars>
          <dgm:chPref val="3"/>
        </dgm:presLayoutVars>
      </dgm:prSet>
      <dgm:spPr/>
    </dgm:pt>
    <dgm:pt modelId="{FFD71FC9-E546-4796-8802-F636757414A6}" type="pres">
      <dgm:prSet presAssocID="{315033CA-40C0-4098-98F5-07BB3C7AE5ED}" presName="level2hierChild" presStyleCnt="0"/>
      <dgm:spPr/>
    </dgm:pt>
    <dgm:pt modelId="{A90EE26A-B041-4BF1-9535-0186E1ABDCEA}" type="pres">
      <dgm:prSet presAssocID="{8BEC4B82-6EA5-466D-BC39-7091A1FBEC54}" presName="conn2-1" presStyleLbl="parChTrans1D2" presStyleIdx="0" presStyleCnt="2"/>
      <dgm:spPr/>
    </dgm:pt>
    <dgm:pt modelId="{C033A727-F6C9-42AB-A392-B4BB87E31F73}" type="pres">
      <dgm:prSet presAssocID="{8BEC4B82-6EA5-466D-BC39-7091A1FBEC54}" presName="connTx" presStyleLbl="parChTrans1D2" presStyleIdx="0" presStyleCnt="2"/>
      <dgm:spPr/>
    </dgm:pt>
    <dgm:pt modelId="{3E63B3FC-ACE2-4216-AAF1-7FE2D79177AE}" type="pres">
      <dgm:prSet presAssocID="{7806DC57-C6BB-484B-8D7A-F73EB23271AD}" presName="root2" presStyleCnt="0"/>
      <dgm:spPr/>
    </dgm:pt>
    <dgm:pt modelId="{56E4296F-8301-478C-9E0F-B3253128D78B}" type="pres">
      <dgm:prSet presAssocID="{7806DC57-C6BB-484B-8D7A-F73EB23271AD}" presName="LevelTwoTextNode" presStyleLbl="node2" presStyleIdx="0" presStyleCnt="2" custLinFactNeighborX="-5866" custLinFactNeighborY="-690">
        <dgm:presLayoutVars>
          <dgm:chPref val="3"/>
        </dgm:presLayoutVars>
      </dgm:prSet>
      <dgm:spPr/>
    </dgm:pt>
    <dgm:pt modelId="{647B845E-FA70-49CB-BB95-DADA24460DD0}" type="pres">
      <dgm:prSet presAssocID="{7806DC57-C6BB-484B-8D7A-F73EB23271AD}" presName="level3hierChild" presStyleCnt="0"/>
      <dgm:spPr/>
    </dgm:pt>
    <dgm:pt modelId="{74D03880-F66D-4BD0-806A-AB0FEA4F04CD}" type="pres">
      <dgm:prSet presAssocID="{86AB3AFF-3C62-41BB-B0B5-AE74500666CB}" presName="conn2-1" presStyleLbl="parChTrans1D3" presStyleIdx="0" presStyleCnt="4"/>
      <dgm:spPr/>
    </dgm:pt>
    <dgm:pt modelId="{A9D59A72-6A13-408B-998B-B28D27DD004B}" type="pres">
      <dgm:prSet presAssocID="{86AB3AFF-3C62-41BB-B0B5-AE74500666CB}" presName="connTx" presStyleLbl="parChTrans1D3" presStyleIdx="0" presStyleCnt="4"/>
      <dgm:spPr/>
    </dgm:pt>
    <dgm:pt modelId="{15C811FC-754F-4BFE-B14F-CB9FFEA584A2}" type="pres">
      <dgm:prSet presAssocID="{0B91291C-E727-4A2E-B393-5B2820A7250A}" presName="root2" presStyleCnt="0"/>
      <dgm:spPr/>
    </dgm:pt>
    <dgm:pt modelId="{3BB27C66-33D4-426F-8218-3FDAF87CB0D2}" type="pres">
      <dgm:prSet presAssocID="{0B91291C-E727-4A2E-B393-5B2820A7250A}" presName="LevelTwoTextNode" presStyleLbl="node3" presStyleIdx="0" presStyleCnt="4" custScaleX="128691" custLinFactNeighborX="-4141" custLinFactNeighborY="-690">
        <dgm:presLayoutVars>
          <dgm:chPref val="3"/>
        </dgm:presLayoutVars>
      </dgm:prSet>
      <dgm:spPr/>
    </dgm:pt>
    <dgm:pt modelId="{343CDDCE-2BB0-4C10-9BF3-7BC31F6CC9A6}" type="pres">
      <dgm:prSet presAssocID="{0B91291C-E727-4A2E-B393-5B2820A7250A}" presName="level3hierChild" presStyleCnt="0"/>
      <dgm:spPr/>
    </dgm:pt>
    <dgm:pt modelId="{98982338-E584-45F8-84AE-A1B4FB6D3502}" type="pres">
      <dgm:prSet presAssocID="{DDE91510-3BE3-4E62-9476-C852A3A9B7F2}" presName="conn2-1" presStyleLbl="parChTrans1D3" presStyleIdx="1" presStyleCnt="4"/>
      <dgm:spPr/>
    </dgm:pt>
    <dgm:pt modelId="{4A8FC91E-A71E-499B-BC07-3BE362589B42}" type="pres">
      <dgm:prSet presAssocID="{DDE91510-3BE3-4E62-9476-C852A3A9B7F2}" presName="connTx" presStyleLbl="parChTrans1D3" presStyleIdx="1" presStyleCnt="4"/>
      <dgm:spPr/>
    </dgm:pt>
    <dgm:pt modelId="{15C3F1D6-2D96-4767-BC03-1D250EBDC7AE}" type="pres">
      <dgm:prSet presAssocID="{55E1CF16-7605-4198-B0AF-0A6BC66F438C}" presName="root2" presStyleCnt="0"/>
      <dgm:spPr/>
    </dgm:pt>
    <dgm:pt modelId="{72121F53-C31F-4811-93C5-AAEB4F484DDA}" type="pres">
      <dgm:prSet presAssocID="{55E1CF16-7605-4198-B0AF-0A6BC66F438C}" presName="LevelTwoTextNode" presStyleLbl="node3" presStyleIdx="1" presStyleCnt="4" custScaleX="129510" custLinFactNeighborX="-4831">
        <dgm:presLayoutVars>
          <dgm:chPref val="3"/>
        </dgm:presLayoutVars>
      </dgm:prSet>
      <dgm:spPr/>
    </dgm:pt>
    <dgm:pt modelId="{D34AEA36-1319-4BC3-BE5F-A5BFB2C7AB0D}" type="pres">
      <dgm:prSet presAssocID="{55E1CF16-7605-4198-B0AF-0A6BC66F438C}" presName="level3hierChild" presStyleCnt="0"/>
      <dgm:spPr/>
    </dgm:pt>
    <dgm:pt modelId="{56329236-3F85-47B1-980D-99685BC3F86B}" type="pres">
      <dgm:prSet presAssocID="{6F6ACEE5-FAE1-4285-A36D-9196F2549A06}" presName="conn2-1" presStyleLbl="parChTrans1D3" presStyleIdx="2" presStyleCnt="4"/>
      <dgm:spPr/>
    </dgm:pt>
    <dgm:pt modelId="{89DAFA0D-29DC-4019-AAEF-ED1F0101DE09}" type="pres">
      <dgm:prSet presAssocID="{6F6ACEE5-FAE1-4285-A36D-9196F2549A06}" presName="connTx" presStyleLbl="parChTrans1D3" presStyleIdx="2" presStyleCnt="4"/>
      <dgm:spPr/>
    </dgm:pt>
    <dgm:pt modelId="{329F78E6-2624-4BCC-8523-9DEE807CB476}" type="pres">
      <dgm:prSet presAssocID="{8798E342-6E68-4EC7-A73E-CC4442345E3B}" presName="root2" presStyleCnt="0"/>
      <dgm:spPr/>
    </dgm:pt>
    <dgm:pt modelId="{77DDB05F-77DA-42DA-B968-ED4A9A7C63D0}" type="pres">
      <dgm:prSet presAssocID="{8798E342-6E68-4EC7-A73E-CC4442345E3B}" presName="LevelTwoTextNode" presStyleLbl="node3" presStyleIdx="2" presStyleCnt="4" custScaleX="128000" custLinFactNeighborX="-3796" custLinFactNeighborY="2070">
        <dgm:presLayoutVars>
          <dgm:chPref val="3"/>
        </dgm:presLayoutVars>
      </dgm:prSet>
      <dgm:spPr/>
    </dgm:pt>
    <dgm:pt modelId="{90E517B2-A7BE-4D9D-A03C-C349F4A23023}" type="pres">
      <dgm:prSet presAssocID="{8798E342-6E68-4EC7-A73E-CC4442345E3B}" presName="level3hierChild" presStyleCnt="0"/>
      <dgm:spPr/>
    </dgm:pt>
    <dgm:pt modelId="{14056271-AB99-4F20-BFBF-5EBCD56DEBC8}" type="pres">
      <dgm:prSet presAssocID="{90B9A378-400B-4D00-9EDC-C0994B14FF6B}" presName="conn2-1" presStyleLbl="parChTrans1D2" presStyleIdx="1" presStyleCnt="2"/>
      <dgm:spPr/>
    </dgm:pt>
    <dgm:pt modelId="{A708BC1A-C222-4A75-8632-4E142E16C48D}" type="pres">
      <dgm:prSet presAssocID="{90B9A378-400B-4D00-9EDC-C0994B14FF6B}" presName="connTx" presStyleLbl="parChTrans1D2" presStyleIdx="1" presStyleCnt="2"/>
      <dgm:spPr/>
    </dgm:pt>
    <dgm:pt modelId="{4A9100CF-23AD-46EB-8F29-6A8009F022CB}" type="pres">
      <dgm:prSet presAssocID="{12792432-4057-41ED-88E1-B1937C4A0C1C}" presName="root2" presStyleCnt="0"/>
      <dgm:spPr/>
    </dgm:pt>
    <dgm:pt modelId="{569202B5-3D77-45F2-A889-576D33A8D0AF}" type="pres">
      <dgm:prSet presAssocID="{12792432-4057-41ED-88E1-B1937C4A0C1C}" presName="LevelTwoTextNode" presStyleLbl="node2" presStyleIdx="1" presStyleCnt="2" custLinFactNeighborX="-3796" custLinFactNeighborY="690">
        <dgm:presLayoutVars>
          <dgm:chPref val="3"/>
        </dgm:presLayoutVars>
      </dgm:prSet>
      <dgm:spPr/>
    </dgm:pt>
    <dgm:pt modelId="{ADE32C85-D6B4-45AE-BB71-0092E72E8FAD}" type="pres">
      <dgm:prSet presAssocID="{12792432-4057-41ED-88E1-B1937C4A0C1C}" presName="level3hierChild" presStyleCnt="0"/>
      <dgm:spPr/>
    </dgm:pt>
    <dgm:pt modelId="{76A7D877-AE45-48DB-9312-9A4F803F5D6D}" type="pres">
      <dgm:prSet presAssocID="{6C61293A-54E3-4422-90F6-620C3DB79871}" presName="conn2-1" presStyleLbl="parChTrans1D3" presStyleIdx="3" presStyleCnt="4"/>
      <dgm:spPr/>
    </dgm:pt>
    <dgm:pt modelId="{6B776312-8DAF-4A98-AE81-AE93E433E35C}" type="pres">
      <dgm:prSet presAssocID="{6C61293A-54E3-4422-90F6-620C3DB79871}" presName="connTx" presStyleLbl="parChTrans1D3" presStyleIdx="3" presStyleCnt="4"/>
      <dgm:spPr/>
    </dgm:pt>
    <dgm:pt modelId="{CECB2095-3902-4711-B13D-DD14D816BCDB}" type="pres">
      <dgm:prSet presAssocID="{32019FF8-72E7-4898-B574-61C45038E17E}" presName="root2" presStyleCnt="0"/>
      <dgm:spPr/>
    </dgm:pt>
    <dgm:pt modelId="{83070FCC-A570-49F0-BED3-0B4498623FEB}" type="pres">
      <dgm:prSet presAssocID="{32019FF8-72E7-4898-B574-61C45038E17E}" presName="LevelTwoTextNode" presStyleLbl="node3" presStyleIdx="3" presStyleCnt="4" custScaleX="127605" custLinFactNeighborX="-2415" custLinFactNeighborY="690">
        <dgm:presLayoutVars>
          <dgm:chPref val="3"/>
        </dgm:presLayoutVars>
      </dgm:prSet>
      <dgm:spPr/>
    </dgm:pt>
    <dgm:pt modelId="{B94A0253-310D-4603-9D0C-98483708DD8D}" type="pres">
      <dgm:prSet presAssocID="{32019FF8-72E7-4898-B574-61C45038E17E}" presName="level3hierChild" presStyleCnt="0"/>
      <dgm:spPr/>
    </dgm:pt>
  </dgm:ptLst>
  <dgm:cxnLst>
    <dgm:cxn modelId="{1EA83D00-0681-4C16-A21F-39D5F4C73396}" type="presOf" srcId="{6C61293A-54E3-4422-90F6-620C3DB79871}" destId="{6B776312-8DAF-4A98-AE81-AE93E433E35C}" srcOrd="1" destOrd="0" presId="urn:microsoft.com/office/officeart/2005/8/layout/hierarchy2"/>
    <dgm:cxn modelId="{9766B809-A16E-4E46-8C71-B58A93A46BA4}" type="presOf" srcId="{6F6ACEE5-FAE1-4285-A36D-9196F2549A06}" destId="{89DAFA0D-29DC-4019-AAEF-ED1F0101DE09}" srcOrd="1" destOrd="0" presId="urn:microsoft.com/office/officeart/2005/8/layout/hierarchy2"/>
    <dgm:cxn modelId="{1797A90A-BB50-4DA6-A97B-7611D49DF0EF}" type="presOf" srcId="{86AB3AFF-3C62-41BB-B0B5-AE74500666CB}" destId="{74D03880-F66D-4BD0-806A-AB0FEA4F04CD}" srcOrd="0" destOrd="0" presId="urn:microsoft.com/office/officeart/2005/8/layout/hierarchy2"/>
    <dgm:cxn modelId="{0F34BE0C-DAC6-4277-BAC4-73A506E4A765}" type="presOf" srcId="{90B9A378-400B-4D00-9EDC-C0994B14FF6B}" destId="{14056271-AB99-4F20-BFBF-5EBCD56DEBC8}" srcOrd="0" destOrd="0" presId="urn:microsoft.com/office/officeart/2005/8/layout/hierarchy2"/>
    <dgm:cxn modelId="{7D03E20F-B422-4D8F-9B33-FB6A2B10EE1C}" type="presOf" srcId="{90B9A378-400B-4D00-9EDC-C0994B14FF6B}" destId="{A708BC1A-C222-4A75-8632-4E142E16C48D}" srcOrd="1" destOrd="0" presId="urn:microsoft.com/office/officeart/2005/8/layout/hierarchy2"/>
    <dgm:cxn modelId="{0A89DB1B-7EAE-40F4-9711-3D42F24A29B9}" type="presOf" srcId="{8BEC4B82-6EA5-466D-BC39-7091A1FBEC54}" destId="{C033A727-F6C9-42AB-A392-B4BB87E31F73}" srcOrd="1" destOrd="0" presId="urn:microsoft.com/office/officeart/2005/8/layout/hierarchy2"/>
    <dgm:cxn modelId="{7DA7C51D-DCDE-4DF3-BCBC-7AADB4DD6D5E}" srcId="{315033CA-40C0-4098-98F5-07BB3C7AE5ED}" destId="{12792432-4057-41ED-88E1-B1937C4A0C1C}" srcOrd="1" destOrd="0" parTransId="{90B9A378-400B-4D00-9EDC-C0994B14FF6B}" sibTransId="{0462B8EB-40E7-4327-B5AB-6D25555CAD9D}"/>
    <dgm:cxn modelId="{D5E21A1F-888A-4635-B9A5-A49CE44BDB1D}" srcId="{315033CA-40C0-4098-98F5-07BB3C7AE5ED}" destId="{7806DC57-C6BB-484B-8D7A-F73EB23271AD}" srcOrd="0" destOrd="0" parTransId="{8BEC4B82-6EA5-466D-BC39-7091A1FBEC54}" sibTransId="{3324190A-84EF-4465-A663-DC748BDD29D0}"/>
    <dgm:cxn modelId="{C44E3822-A5F0-44CF-94E4-E11CBCA20B9B}" type="presOf" srcId="{8BEC4B82-6EA5-466D-BC39-7091A1FBEC54}" destId="{A90EE26A-B041-4BF1-9535-0186E1ABDCEA}" srcOrd="0" destOrd="0" presId="urn:microsoft.com/office/officeart/2005/8/layout/hierarchy2"/>
    <dgm:cxn modelId="{3CF0EE64-ED13-4639-9EDF-13B795453FA2}" type="presOf" srcId="{6C61293A-54E3-4422-90F6-620C3DB79871}" destId="{76A7D877-AE45-48DB-9312-9A4F803F5D6D}" srcOrd="0" destOrd="0" presId="urn:microsoft.com/office/officeart/2005/8/layout/hierarchy2"/>
    <dgm:cxn modelId="{1C8A2E48-A865-4E74-9489-6B3C82EFE269}" type="presOf" srcId="{ECE50A3E-B516-47CA-BC5C-C74DD0F31B83}" destId="{6D8BE458-208A-4380-BAA8-8EE17D3F9866}" srcOrd="0" destOrd="0" presId="urn:microsoft.com/office/officeart/2005/8/layout/hierarchy2"/>
    <dgm:cxn modelId="{86ACDA71-09F9-4298-B91C-3F8BE0B2A626}" type="presOf" srcId="{8798E342-6E68-4EC7-A73E-CC4442345E3B}" destId="{77DDB05F-77DA-42DA-B968-ED4A9A7C63D0}" srcOrd="0" destOrd="0" presId="urn:microsoft.com/office/officeart/2005/8/layout/hierarchy2"/>
    <dgm:cxn modelId="{1383908F-0142-4530-8781-D72E0023B989}" srcId="{7806DC57-C6BB-484B-8D7A-F73EB23271AD}" destId="{8798E342-6E68-4EC7-A73E-CC4442345E3B}" srcOrd="2" destOrd="0" parTransId="{6F6ACEE5-FAE1-4285-A36D-9196F2549A06}" sibTransId="{FDCE3F6A-0C49-4A75-8A8B-27FC89714244}"/>
    <dgm:cxn modelId="{4D206190-0BF6-47B4-8996-68A46C053243}" type="presOf" srcId="{7806DC57-C6BB-484B-8D7A-F73EB23271AD}" destId="{56E4296F-8301-478C-9E0F-B3253128D78B}" srcOrd="0" destOrd="0" presId="urn:microsoft.com/office/officeart/2005/8/layout/hierarchy2"/>
    <dgm:cxn modelId="{BFDAEDAE-F1DC-4248-883E-8473D087149E}" type="presOf" srcId="{315033CA-40C0-4098-98F5-07BB3C7AE5ED}" destId="{E9C15A4A-AE46-4B8C-8B8B-03290B7993D9}" srcOrd="0" destOrd="0" presId="urn:microsoft.com/office/officeart/2005/8/layout/hierarchy2"/>
    <dgm:cxn modelId="{906107B1-7863-4B0A-B795-8A0E51BDDEA9}" srcId="{7806DC57-C6BB-484B-8D7A-F73EB23271AD}" destId="{55E1CF16-7605-4198-B0AF-0A6BC66F438C}" srcOrd="1" destOrd="0" parTransId="{DDE91510-3BE3-4E62-9476-C852A3A9B7F2}" sibTransId="{8E37E858-4A06-4248-B93C-C59A4C4C0592}"/>
    <dgm:cxn modelId="{97C810B9-2CEF-45CB-92A5-F5F1B9501879}" type="presOf" srcId="{55E1CF16-7605-4198-B0AF-0A6BC66F438C}" destId="{72121F53-C31F-4811-93C5-AAEB4F484DDA}" srcOrd="0" destOrd="0" presId="urn:microsoft.com/office/officeart/2005/8/layout/hierarchy2"/>
    <dgm:cxn modelId="{9D212BBA-11C5-44AC-A505-7C3983B220FE}" type="presOf" srcId="{32019FF8-72E7-4898-B574-61C45038E17E}" destId="{83070FCC-A570-49F0-BED3-0B4498623FEB}" srcOrd="0" destOrd="0" presId="urn:microsoft.com/office/officeart/2005/8/layout/hierarchy2"/>
    <dgm:cxn modelId="{590EE9BB-22E4-47A0-8642-998AD4F05A1A}" type="presOf" srcId="{12792432-4057-41ED-88E1-B1937C4A0C1C}" destId="{569202B5-3D77-45F2-A889-576D33A8D0AF}" srcOrd="0" destOrd="0" presId="urn:microsoft.com/office/officeart/2005/8/layout/hierarchy2"/>
    <dgm:cxn modelId="{E491B0BD-E676-4A01-AF26-148D58FFE3A4}" srcId="{12792432-4057-41ED-88E1-B1937C4A0C1C}" destId="{32019FF8-72E7-4898-B574-61C45038E17E}" srcOrd="0" destOrd="0" parTransId="{6C61293A-54E3-4422-90F6-620C3DB79871}" sibTransId="{C4B5A72B-6D9E-42C6-8BA4-D6247B88FDFF}"/>
    <dgm:cxn modelId="{D225A4C9-A121-49EB-9EA3-940423B7B767}" type="presOf" srcId="{DDE91510-3BE3-4E62-9476-C852A3A9B7F2}" destId="{98982338-E584-45F8-84AE-A1B4FB6D3502}" srcOrd="0" destOrd="0" presId="urn:microsoft.com/office/officeart/2005/8/layout/hierarchy2"/>
    <dgm:cxn modelId="{ACF197CE-C6D8-40FF-BFE5-4AB5666E2BD2}" srcId="{7806DC57-C6BB-484B-8D7A-F73EB23271AD}" destId="{0B91291C-E727-4A2E-B393-5B2820A7250A}" srcOrd="0" destOrd="0" parTransId="{86AB3AFF-3C62-41BB-B0B5-AE74500666CB}" sibTransId="{C7B2CB05-4FAF-4996-8FEB-249CC5DC75BF}"/>
    <dgm:cxn modelId="{1DAE07D0-5061-4229-9BA0-34BB1733A5D3}" type="presOf" srcId="{0B91291C-E727-4A2E-B393-5B2820A7250A}" destId="{3BB27C66-33D4-426F-8218-3FDAF87CB0D2}" srcOrd="0" destOrd="0" presId="urn:microsoft.com/office/officeart/2005/8/layout/hierarchy2"/>
    <dgm:cxn modelId="{C93EE8D7-DCEE-4F73-80D9-602D3F669EDF}" type="presOf" srcId="{86AB3AFF-3C62-41BB-B0B5-AE74500666CB}" destId="{A9D59A72-6A13-408B-998B-B28D27DD004B}" srcOrd="1" destOrd="0" presId="urn:microsoft.com/office/officeart/2005/8/layout/hierarchy2"/>
    <dgm:cxn modelId="{C751C3D9-458F-4181-8202-14EF8AB60F97}" type="presOf" srcId="{6F6ACEE5-FAE1-4285-A36D-9196F2549A06}" destId="{56329236-3F85-47B1-980D-99685BC3F86B}" srcOrd="0" destOrd="0" presId="urn:microsoft.com/office/officeart/2005/8/layout/hierarchy2"/>
    <dgm:cxn modelId="{9BBD25E8-8D0A-46D3-B891-58B6518233A8}" srcId="{ECE50A3E-B516-47CA-BC5C-C74DD0F31B83}" destId="{315033CA-40C0-4098-98F5-07BB3C7AE5ED}" srcOrd="0" destOrd="0" parTransId="{C2DA5D67-819B-48E2-9B85-97101DEE96C7}" sibTransId="{545C332D-3DE3-46A0-AB57-7E536E92857D}"/>
    <dgm:cxn modelId="{89449EED-F4C7-4A7F-835F-9DD3DFB70A48}" type="presOf" srcId="{DDE91510-3BE3-4E62-9476-C852A3A9B7F2}" destId="{4A8FC91E-A71E-499B-BC07-3BE362589B42}" srcOrd="1" destOrd="0" presId="urn:microsoft.com/office/officeart/2005/8/layout/hierarchy2"/>
    <dgm:cxn modelId="{7482ECC4-241E-4540-8DF6-88F66F84E1D2}" type="presParOf" srcId="{6D8BE458-208A-4380-BAA8-8EE17D3F9866}" destId="{74FB3123-4C7E-4AA3-97A9-0E014769162C}" srcOrd="0" destOrd="0" presId="urn:microsoft.com/office/officeart/2005/8/layout/hierarchy2"/>
    <dgm:cxn modelId="{17D575AB-A7E9-48FA-A644-24CE16DC2F2C}" type="presParOf" srcId="{74FB3123-4C7E-4AA3-97A9-0E014769162C}" destId="{E9C15A4A-AE46-4B8C-8B8B-03290B7993D9}" srcOrd="0" destOrd="0" presId="urn:microsoft.com/office/officeart/2005/8/layout/hierarchy2"/>
    <dgm:cxn modelId="{60EC112C-1B34-4A52-8FE6-E2A816C9CE7F}" type="presParOf" srcId="{74FB3123-4C7E-4AA3-97A9-0E014769162C}" destId="{FFD71FC9-E546-4796-8802-F636757414A6}" srcOrd="1" destOrd="0" presId="urn:microsoft.com/office/officeart/2005/8/layout/hierarchy2"/>
    <dgm:cxn modelId="{21C55325-370C-4BEC-A6E0-BA7D9D4FEEBD}" type="presParOf" srcId="{FFD71FC9-E546-4796-8802-F636757414A6}" destId="{A90EE26A-B041-4BF1-9535-0186E1ABDCEA}" srcOrd="0" destOrd="0" presId="urn:microsoft.com/office/officeart/2005/8/layout/hierarchy2"/>
    <dgm:cxn modelId="{81E91F6B-E95E-4B0D-B961-FF7BD3D49C27}" type="presParOf" srcId="{A90EE26A-B041-4BF1-9535-0186E1ABDCEA}" destId="{C033A727-F6C9-42AB-A392-B4BB87E31F73}" srcOrd="0" destOrd="0" presId="urn:microsoft.com/office/officeart/2005/8/layout/hierarchy2"/>
    <dgm:cxn modelId="{0CCA4913-7EA2-4279-B2F3-721B9BEB5E02}" type="presParOf" srcId="{FFD71FC9-E546-4796-8802-F636757414A6}" destId="{3E63B3FC-ACE2-4216-AAF1-7FE2D79177AE}" srcOrd="1" destOrd="0" presId="urn:microsoft.com/office/officeart/2005/8/layout/hierarchy2"/>
    <dgm:cxn modelId="{3F06502D-DA83-4BFA-805F-DF51C3EC12FC}" type="presParOf" srcId="{3E63B3FC-ACE2-4216-AAF1-7FE2D79177AE}" destId="{56E4296F-8301-478C-9E0F-B3253128D78B}" srcOrd="0" destOrd="0" presId="urn:microsoft.com/office/officeart/2005/8/layout/hierarchy2"/>
    <dgm:cxn modelId="{57EF22E0-FD7C-4B32-80CA-A869C6F9E65F}" type="presParOf" srcId="{3E63B3FC-ACE2-4216-AAF1-7FE2D79177AE}" destId="{647B845E-FA70-49CB-BB95-DADA24460DD0}" srcOrd="1" destOrd="0" presId="urn:microsoft.com/office/officeart/2005/8/layout/hierarchy2"/>
    <dgm:cxn modelId="{36B876F9-A335-480A-8895-CE43D7686D70}" type="presParOf" srcId="{647B845E-FA70-49CB-BB95-DADA24460DD0}" destId="{74D03880-F66D-4BD0-806A-AB0FEA4F04CD}" srcOrd="0" destOrd="0" presId="urn:microsoft.com/office/officeart/2005/8/layout/hierarchy2"/>
    <dgm:cxn modelId="{275F6568-0B42-448B-8C8D-4874D160BA54}" type="presParOf" srcId="{74D03880-F66D-4BD0-806A-AB0FEA4F04CD}" destId="{A9D59A72-6A13-408B-998B-B28D27DD004B}" srcOrd="0" destOrd="0" presId="urn:microsoft.com/office/officeart/2005/8/layout/hierarchy2"/>
    <dgm:cxn modelId="{CBF21508-59FB-41CA-8026-0816A708ACF3}" type="presParOf" srcId="{647B845E-FA70-49CB-BB95-DADA24460DD0}" destId="{15C811FC-754F-4BFE-B14F-CB9FFEA584A2}" srcOrd="1" destOrd="0" presId="urn:microsoft.com/office/officeart/2005/8/layout/hierarchy2"/>
    <dgm:cxn modelId="{AEEB6572-BD36-4EDE-A375-FC417A53389F}" type="presParOf" srcId="{15C811FC-754F-4BFE-B14F-CB9FFEA584A2}" destId="{3BB27C66-33D4-426F-8218-3FDAF87CB0D2}" srcOrd="0" destOrd="0" presId="urn:microsoft.com/office/officeart/2005/8/layout/hierarchy2"/>
    <dgm:cxn modelId="{A9F476EF-0246-428A-A234-845AD997BC23}" type="presParOf" srcId="{15C811FC-754F-4BFE-B14F-CB9FFEA584A2}" destId="{343CDDCE-2BB0-4C10-9BF3-7BC31F6CC9A6}" srcOrd="1" destOrd="0" presId="urn:microsoft.com/office/officeart/2005/8/layout/hierarchy2"/>
    <dgm:cxn modelId="{C50FB260-6999-4719-9C75-DD5D3C7264DB}" type="presParOf" srcId="{647B845E-FA70-49CB-BB95-DADA24460DD0}" destId="{98982338-E584-45F8-84AE-A1B4FB6D3502}" srcOrd="2" destOrd="0" presId="urn:microsoft.com/office/officeart/2005/8/layout/hierarchy2"/>
    <dgm:cxn modelId="{2C115AF4-EFCC-42ED-9166-2C4A21F222E3}" type="presParOf" srcId="{98982338-E584-45F8-84AE-A1B4FB6D3502}" destId="{4A8FC91E-A71E-499B-BC07-3BE362589B42}" srcOrd="0" destOrd="0" presId="urn:microsoft.com/office/officeart/2005/8/layout/hierarchy2"/>
    <dgm:cxn modelId="{865E9E61-36C9-411C-A4B4-1A26149D4401}" type="presParOf" srcId="{647B845E-FA70-49CB-BB95-DADA24460DD0}" destId="{15C3F1D6-2D96-4767-BC03-1D250EBDC7AE}" srcOrd="3" destOrd="0" presId="urn:microsoft.com/office/officeart/2005/8/layout/hierarchy2"/>
    <dgm:cxn modelId="{06DFF74A-A001-450C-8B73-4BFB1483DFD7}" type="presParOf" srcId="{15C3F1D6-2D96-4767-BC03-1D250EBDC7AE}" destId="{72121F53-C31F-4811-93C5-AAEB4F484DDA}" srcOrd="0" destOrd="0" presId="urn:microsoft.com/office/officeart/2005/8/layout/hierarchy2"/>
    <dgm:cxn modelId="{CDC25FF3-8C00-40E0-882A-0781340BEF8F}" type="presParOf" srcId="{15C3F1D6-2D96-4767-BC03-1D250EBDC7AE}" destId="{D34AEA36-1319-4BC3-BE5F-A5BFB2C7AB0D}" srcOrd="1" destOrd="0" presId="urn:microsoft.com/office/officeart/2005/8/layout/hierarchy2"/>
    <dgm:cxn modelId="{41D19558-A509-4703-871A-A812F4E7E995}" type="presParOf" srcId="{647B845E-FA70-49CB-BB95-DADA24460DD0}" destId="{56329236-3F85-47B1-980D-99685BC3F86B}" srcOrd="4" destOrd="0" presId="urn:microsoft.com/office/officeart/2005/8/layout/hierarchy2"/>
    <dgm:cxn modelId="{20CE69D0-143F-4E4A-9B5E-829C8CA4C226}" type="presParOf" srcId="{56329236-3F85-47B1-980D-99685BC3F86B}" destId="{89DAFA0D-29DC-4019-AAEF-ED1F0101DE09}" srcOrd="0" destOrd="0" presId="urn:microsoft.com/office/officeart/2005/8/layout/hierarchy2"/>
    <dgm:cxn modelId="{B9B25741-9ADA-464E-ABBB-1DE8B5244D28}" type="presParOf" srcId="{647B845E-FA70-49CB-BB95-DADA24460DD0}" destId="{329F78E6-2624-4BCC-8523-9DEE807CB476}" srcOrd="5" destOrd="0" presId="urn:microsoft.com/office/officeart/2005/8/layout/hierarchy2"/>
    <dgm:cxn modelId="{D20205CD-2A31-46AC-BC8C-BEFFC5C9401A}" type="presParOf" srcId="{329F78E6-2624-4BCC-8523-9DEE807CB476}" destId="{77DDB05F-77DA-42DA-B968-ED4A9A7C63D0}" srcOrd="0" destOrd="0" presId="urn:microsoft.com/office/officeart/2005/8/layout/hierarchy2"/>
    <dgm:cxn modelId="{05872AEF-67EF-4557-8A5E-324B737F39C7}" type="presParOf" srcId="{329F78E6-2624-4BCC-8523-9DEE807CB476}" destId="{90E517B2-A7BE-4D9D-A03C-C349F4A23023}" srcOrd="1" destOrd="0" presId="urn:microsoft.com/office/officeart/2005/8/layout/hierarchy2"/>
    <dgm:cxn modelId="{6F3B3A80-7A3A-444B-A3F6-B55F0ECB6ABA}" type="presParOf" srcId="{FFD71FC9-E546-4796-8802-F636757414A6}" destId="{14056271-AB99-4F20-BFBF-5EBCD56DEBC8}" srcOrd="2" destOrd="0" presId="urn:microsoft.com/office/officeart/2005/8/layout/hierarchy2"/>
    <dgm:cxn modelId="{518EDB76-8882-4F6C-860C-186DB7CF3161}" type="presParOf" srcId="{14056271-AB99-4F20-BFBF-5EBCD56DEBC8}" destId="{A708BC1A-C222-4A75-8632-4E142E16C48D}" srcOrd="0" destOrd="0" presId="urn:microsoft.com/office/officeart/2005/8/layout/hierarchy2"/>
    <dgm:cxn modelId="{B3682F3F-D2AC-48D9-922B-632F6C8F705A}" type="presParOf" srcId="{FFD71FC9-E546-4796-8802-F636757414A6}" destId="{4A9100CF-23AD-46EB-8F29-6A8009F022CB}" srcOrd="3" destOrd="0" presId="urn:microsoft.com/office/officeart/2005/8/layout/hierarchy2"/>
    <dgm:cxn modelId="{D98D8F53-BEA6-4650-987D-F2117292CAB1}" type="presParOf" srcId="{4A9100CF-23AD-46EB-8F29-6A8009F022CB}" destId="{569202B5-3D77-45F2-A889-576D33A8D0AF}" srcOrd="0" destOrd="0" presId="urn:microsoft.com/office/officeart/2005/8/layout/hierarchy2"/>
    <dgm:cxn modelId="{287BEFA2-96E9-4C0D-A3BF-4B106D806254}" type="presParOf" srcId="{4A9100CF-23AD-46EB-8F29-6A8009F022CB}" destId="{ADE32C85-D6B4-45AE-BB71-0092E72E8FAD}" srcOrd="1" destOrd="0" presId="urn:microsoft.com/office/officeart/2005/8/layout/hierarchy2"/>
    <dgm:cxn modelId="{5BFAA451-740F-426D-BF9A-6688D4DD9092}" type="presParOf" srcId="{ADE32C85-D6B4-45AE-BB71-0092E72E8FAD}" destId="{76A7D877-AE45-48DB-9312-9A4F803F5D6D}" srcOrd="0" destOrd="0" presId="urn:microsoft.com/office/officeart/2005/8/layout/hierarchy2"/>
    <dgm:cxn modelId="{9E017FEE-9CAC-4822-9D40-965AB273546B}" type="presParOf" srcId="{76A7D877-AE45-48DB-9312-9A4F803F5D6D}" destId="{6B776312-8DAF-4A98-AE81-AE93E433E35C}" srcOrd="0" destOrd="0" presId="urn:microsoft.com/office/officeart/2005/8/layout/hierarchy2"/>
    <dgm:cxn modelId="{35363465-5B36-4FA7-B353-67A9D1F33671}" type="presParOf" srcId="{ADE32C85-D6B4-45AE-BB71-0092E72E8FAD}" destId="{CECB2095-3902-4711-B13D-DD14D816BCDB}" srcOrd="1" destOrd="0" presId="urn:microsoft.com/office/officeart/2005/8/layout/hierarchy2"/>
    <dgm:cxn modelId="{0C20F675-A83F-4B72-9D58-9540A9F79208}" type="presParOf" srcId="{CECB2095-3902-4711-B13D-DD14D816BCDB}" destId="{83070FCC-A570-49F0-BED3-0B4498623FEB}" srcOrd="0" destOrd="0" presId="urn:microsoft.com/office/officeart/2005/8/layout/hierarchy2"/>
    <dgm:cxn modelId="{38B9FE50-EC7C-480B-8C4B-2D3BE269ED2B}" type="presParOf" srcId="{CECB2095-3902-4711-B13D-DD14D816BCDB}" destId="{B94A0253-310D-4603-9D0C-98483708DD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15A4A-AE46-4B8C-8B8B-03290B7993D9}">
      <dsp:nvSpPr>
        <dsp:cNvPr id="0" name=""/>
        <dsp:cNvSpPr/>
      </dsp:nvSpPr>
      <dsp:spPr>
        <a:xfrm>
          <a:off x="357" y="2368498"/>
          <a:ext cx="2054261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方言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30441" y="2398582"/>
        <a:ext cx="1994093" cy="966962"/>
      </dsp:txXfrm>
    </dsp:sp>
    <dsp:sp modelId="{A90EE26A-B041-4BF1-9535-0186E1ABDCEA}">
      <dsp:nvSpPr>
        <dsp:cNvPr id="0" name=""/>
        <dsp:cNvSpPr/>
      </dsp:nvSpPr>
      <dsp:spPr>
        <a:xfrm rot="18032677">
          <a:off x="1715344" y="2267749"/>
          <a:ext cx="1379750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379750" y="20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370726" y="2253426"/>
        <a:ext cx="68987" cy="68987"/>
      </dsp:txXfrm>
    </dsp:sp>
    <dsp:sp modelId="{56E4296F-8301-478C-9E0F-B3253128D78B}">
      <dsp:nvSpPr>
        <dsp:cNvPr id="0" name=""/>
        <dsp:cNvSpPr/>
      </dsp:nvSpPr>
      <dsp:spPr>
        <a:xfrm>
          <a:off x="2755820" y="1180211"/>
          <a:ext cx="2054261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785904" y="1210295"/>
        <a:ext cx="1994093" cy="966962"/>
      </dsp:txXfrm>
    </dsp:sp>
    <dsp:sp modelId="{74D03880-F66D-4BD0-806A-AB0FEA4F04CD}">
      <dsp:nvSpPr>
        <dsp:cNvPr id="0" name=""/>
        <dsp:cNvSpPr/>
      </dsp:nvSpPr>
      <dsp:spPr>
        <a:xfrm rot="18359365">
          <a:off x="4509340" y="1083500"/>
          <a:ext cx="1458625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458625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202187" y="1067205"/>
        <a:ext cx="72931" cy="72931"/>
      </dsp:txXfrm>
    </dsp:sp>
    <dsp:sp modelId="{3BB27C66-33D4-426F-8218-3FDAF87CB0D2}">
      <dsp:nvSpPr>
        <dsp:cNvPr id="0" name=""/>
        <dsp:cNvSpPr/>
      </dsp:nvSpPr>
      <dsp:spPr>
        <a:xfrm>
          <a:off x="5667223" y="0"/>
          <a:ext cx="2643649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697307" y="30084"/>
        <a:ext cx="2583481" cy="966962"/>
      </dsp:txXfrm>
    </dsp:sp>
    <dsp:sp modelId="{98982338-E584-45F8-84AE-A1B4FB6D3502}">
      <dsp:nvSpPr>
        <dsp:cNvPr id="0" name=""/>
        <dsp:cNvSpPr/>
      </dsp:nvSpPr>
      <dsp:spPr>
        <a:xfrm rot="28902">
          <a:off x="4810067" y="1677149"/>
          <a:ext cx="842996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842996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210490" y="1676245"/>
        <a:ext cx="42149" cy="42149"/>
      </dsp:txXfrm>
    </dsp:sp>
    <dsp:sp modelId="{72121F53-C31F-4811-93C5-AAEB4F484DDA}">
      <dsp:nvSpPr>
        <dsp:cNvPr id="0" name=""/>
        <dsp:cNvSpPr/>
      </dsp:nvSpPr>
      <dsp:spPr>
        <a:xfrm>
          <a:off x="5653048" y="1187298"/>
          <a:ext cx="2660474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 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683132" y="1217382"/>
        <a:ext cx="2600306" cy="966962"/>
      </dsp:txXfrm>
    </dsp:sp>
    <dsp:sp modelId="{56329236-3F85-47B1-980D-99685BC3F86B}">
      <dsp:nvSpPr>
        <dsp:cNvPr id="0" name=""/>
        <dsp:cNvSpPr/>
      </dsp:nvSpPr>
      <dsp:spPr>
        <a:xfrm rot="3267242">
          <a:off x="4498909" y="2278380"/>
          <a:ext cx="1486572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486572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/>
        </a:p>
      </dsp:txBody>
      <dsp:txXfrm>
        <a:off x="5205032" y="2261386"/>
        <a:ext cx="74328" cy="74328"/>
      </dsp:txXfrm>
    </dsp:sp>
    <dsp:sp modelId="{77DDB05F-77DA-42DA-B968-ED4A9A7C63D0}">
      <dsp:nvSpPr>
        <dsp:cNvPr id="0" name=""/>
        <dsp:cNvSpPr/>
      </dsp:nvSpPr>
      <dsp:spPr>
        <a:xfrm>
          <a:off x="5674310" y="2389760"/>
          <a:ext cx="2629454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704394" y="2419844"/>
        <a:ext cx="2569286" cy="966962"/>
      </dsp:txXfrm>
    </dsp:sp>
    <dsp:sp modelId="{14056271-AB99-4F20-BFBF-5EBCD56DEBC8}">
      <dsp:nvSpPr>
        <dsp:cNvPr id="0" name=""/>
        <dsp:cNvSpPr/>
      </dsp:nvSpPr>
      <dsp:spPr>
        <a:xfrm rot="3476216">
          <a:off x="1725981" y="3455542"/>
          <a:ext cx="1401001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401001" y="20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391456" y="3440688"/>
        <a:ext cx="70050" cy="70050"/>
      </dsp:txXfrm>
    </dsp:sp>
    <dsp:sp modelId="{569202B5-3D77-45F2-A889-576D33A8D0AF}">
      <dsp:nvSpPr>
        <dsp:cNvPr id="0" name=""/>
        <dsp:cNvSpPr/>
      </dsp:nvSpPr>
      <dsp:spPr>
        <a:xfrm>
          <a:off x="2798344" y="3555797"/>
          <a:ext cx="2054261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沒有人翻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828428" y="3585881"/>
        <a:ext cx="1994093" cy="966962"/>
      </dsp:txXfrm>
    </dsp:sp>
    <dsp:sp modelId="{76A7D877-AE45-48DB-9312-9A4F803F5D6D}">
      <dsp:nvSpPr>
        <dsp:cNvPr id="0" name=""/>
        <dsp:cNvSpPr/>
      </dsp:nvSpPr>
      <dsp:spPr>
        <a:xfrm>
          <a:off x="4852605" y="4049191"/>
          <a:ext cx="850074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850074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256390" y="4048110"/>
        <a:ext cx="42503" cy="42503"/>
      </dsp:txXfrm>
    </dsp:sp>
    <dsp:sp modelId="{83070FCC-A570-49F0-BED3-0B4498623FEB}">
      <dsp:nvSpPr>
        <dsp:cNvPr id="0" name=""/>
        <dsp:cNvSpPr/>
      </dsp:nvSpPr>
      <dsp:spPr>
        <a:xfrm>
          <a:off x="5702679" y="3555797"/>
          <a:ext cx="2621340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732763" y="3585881"/>
        <a:ext cx="2561172" cy="966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15A4A-AE46-4B8C-8B8B-03290B7993D9}">
      <dsp:nvSpPr>
        <dsp:cNvPr id="0" name=""/>
        <dsp:cNvSpPr/>
      </dsp:nvSpPr>
      <dsp:spPr>
        <a:xfrm>
          <a:off x="357" y="2368498"/>
          <a:ext cx="2054261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方言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30441" y="2398582"/>
        <a:ext cx="1994093" cy="966962"/>
      </dsp:txXfrm>
    </dsp:sp>
    <dsp:sp modelId="{A90EE26A-B041-4BF1-9535-0186E1ABDCEA}">
      <dsp:nvSpPr>
        <dsp:cNvPr id="0" name=""/>
        <dsp:cNvSpPr/>
      </dsp:nvSpPr>
      <dsp:spPr>
        <a:xfrm rot="18032677">
          <a:off x="1715344" y="2267749"/>
          <a:ext cx="1379750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379750" y="20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370726" y="2253426"/>
        <a:ext cx="68987" cy="68987"/>
      </dsp:txXfrm>
    </dsp:sp>
    <dsp:sp modelId="{56E4296F-8301-478C-9E0F-B3253128D78B}">
      <dsp:nvSpPr>
        <dsp:cNvPr id="0" name=""/>
        <dsp:cNvSpPr/>
      </dsp:nvSpPr>
      <dsp:spPr>
        <a:xfrm>
          <a:off x="2755820" y="1180211"/>
          <a:ext cx="2054261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785904" y="1210295"/>
        <a:ext cx="1994093" cy="966962"/>
      </dsp:txXfrm>
    </dsp:sp>
    <dsp:sp modelId="{74D03880-F66D-4BD0-806A-AB0FEA4F04CD}">
      <dsp:nvSpPr>
        <dsp:cNvPr id="0" name=""/>
        <dsp:cNvSpPr/>
      </dsp:nvSpPr>
      <dsp:spPr>
        <a:xfrm rot="18359365">
          <a:off x="4509340" y="1083500"/>
          <a:ext cx="1458625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458625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202187" y="1067205"/>
        <a:ext cx="72931" cy="72931"/>
      </dsp:txXfrm>
    </dsp:sp>
    <dsp:sp modelId="{3BB27C66-33D4-426F-8218-3FDAF87CB0D2}">
      <dsp:nvSpPr>
        <dsp:cNvPr id="0" name=""/>
        <dsp:cNvSpPr/>
      </dsp:nvSpPr>
      <dsp:spPr>
        <a:xfrm>
          <a:off x="5667223" y="0"/>
          <a:ext cx="2643649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697307" y="30084"/>
        <a:ext cx="2583481" cy="966962"/>
      </dsp:txXfrm>
    </dsp:sp>
    <dsp:sp modelId="{98982338-E584-45F8-84AE-A1B4FB6D3502}">
      <dsp:nvSpPr>
        <dsp:cNvPr id="0" name=""/>
        <dsp:cNvSpPr/>
      </dsp:nvSpPr>
      <dsp:spPr>
        <a:xfrm rot="28902">
          <a:off x="4810067" y="1677149"/>
          <a:ext cx="842996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842996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210490" y="1676245"/>
        <a:ext cx="42149" cy="42149"/>
      </dsp:txXfrm>
    </dsp:sp>
    <dsp:sp modelId="{72121F53-C31F-4811-93C5-AAEB4F484DDA}">
      <dsp:nvSpPr>
        <dsp:cNvPr id="0" name=""/>
        <dsp:cNvSpPr/>
      </dsp:nvSpPr>
      <dsp:spPr>
        <a:xfrm>
          <a:off x="5653048" y="1187298"/>
          <a:ext cx="2660474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 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683132" y="1217382"/>
        <a:ext cx="2600306" cy="966962"/>
      </dsp:txXfrm>
    </dsp:sp>
    <dsp:sp modelId="{56329236-3F85-47B1-980D-99685BC3F86B}">
      <dsp:nvSpPr>
        <dsp:cNvPr id="0" name=""/>
        <dsp:cNvSpPr/>
      </dsp:nvSpPr>
      <dsp:spPr>
        <a:xfrm rot="3267242">
          <a:off x="4498909" y="2278380"/>
          <a:ext cx="1486572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486572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/>
        </a:p>
      </dsp:txBody>
      <dsp:txXfrm>
        <a:off x="5205032" y="2261386"/>
        <a:ext cx="74328" cy="74328"/>
      </dsp:txXfrm>
    </dsp:sp>
    <dsp:sp modelId="{77DDB05F-77DA-42DA-B968-ED4A9A7C63D0}">
      <dsp:nvSpPr>
        <dsp:cNvPr id="0" name=""/>
        <dsp:cNvSpPr/>
      </dsp:nvSpPr>
      <dsp:spPr>
        <a:xfrm>
          <a:off x="5674310" y="2389760"/>
          <a:ext cx="2629454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704394" y="2419844"/>
        <a:ext cx="2569286" cy="966962"/>
      </dsp:txXfrm>
    </dsp:sp>
    <dsp:sp modelId="{14056271-AB99-4F20-BFBF-5EBCD56DEBC8}">
      <dsp:nvSpPr>
        <dsp:cNvPr id="0" name=""/>
        <dsp:cNvSpPr/>
      </dsp:nvSpPr>
      <dsp:spPr>
        <a:xfrm rot="3476216">
          <a:off x="1725981" y="3455542"/>
          <a:ext cx="1401001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401001" y="20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391456" y="3440688"/>
        <a:ext cx="70050" cy="70050"/>
      </dsp:txXfrm>
    </dsp:sp>
    <dsp:sp modelId="{569202B5-3D77-45F2-A889-576D33A8D0AF}">
      <dsp:nvSpPr>
        <dsp:cNvPr id="0" name=""/>
        <dsp:cNvSpPr/>
      </dsp:nvSpPr>
      <dsp:spPr>
        <a:xfrm>
          <a:off x="2798344" y="3555797"/>
          <a:ext cx="2054261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沒有人翻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828428" y="3585881"/>
        <a:ext cx="1994093" cy="966962"/>
      </dsp:txXfrm>
    </dsp:sp>
    <dsp:sp modelId="{76A7D877-AE45-48DB-9312-9A4F803F5D6D}">
      <dsp:nvSpPr>
        <dsp:cNvPr id="0" name=""/>
        <dsp:cNvSpPr/>
      </dsp:nvSpPr>
      <dsp:spPr>
        <a:xfrm>
          <a:off x="4852605" y="4049191"/>
          <a:ext cx="850074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850074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256390" y="4048110"/>
        <a:ext cx="42503" cy="42503"/>
      </dsp:txXfrm>
    </dsp:sp>
    <dsp:sp modelId="{83070FCC-A570-49F0-BED3-0B4498623FEB}">
      <dsp:nvSpPr>
        <dsp:cNvPr id="0" name=""/>
        <dsp:cNvSpPr/>
      </dsp:nvSpPr>
      <dsp:spPr>
        <a:xfrm>
          <a:off x="5702679" y="3555797"/>
          <a:ext cx="2621340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閉口</a:t>
          </a:r>
          <a:r>
            <a:rPr lang="en-US" altLang="zh-TW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,</a:t>
          </a: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只對自己和神講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732763" y="3585881"/>
        <a:ext cx="2561172" cy="966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15A4A-AE46-4B8C-8B8B-03290B7993D9}">
      <dsp:nvSpPr>
        <dsp:cNvPr id="0" name=""/>
        <dsp:cNvSpPr/>
      </dsp:nvSpPr>
      <dsp:spPr>
        <a:xfrm>
          <a:off x="357" y="2368498"/>
          <a:ext cx="2054261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方言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30441" y="2398582"/>
        <a:ext cx="1994093" cy="966962"/>
      </dsp:txXfrm>
    </dsp:sp>
    <dsp:sp modelId="{A90EE26A-B041-4BF1-9535-0186E1ABDCEA}">
      <dsp:nvSpPr>
        <dsp:cNvPr id="0" name=""/>
        <dsp:cNvSpPr/>
      </dsp:nvSpPr>
      <dsp:spPr>
        <a:xfrm rot="18032677">
          <a:off x="1715344" y="2267749"/>
          <a:ext cx="1379750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379750" y="20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370726" y="2253426"/>
        <a:ext cx="68987" cy="68987"/>
      </dsp:txXfrm>
    </dsp:sp>
    <dsp:sp modelId="{56E4296F-8301-478C-9E0F-B3253128D78B}">
      <dsp:nvSpPr>
        <dsp:cNvPr id="0" name=""/>
        <dsp:cNvSpPr/>
      </dsp:nvSpPr>
      <dsp:spPr>
        <a:xfrm>
          <a:off x="2755820" y="1180211"/>
          <a:ext cx="2054261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有人翻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785904" y="1210295"/>
        <a:ext cx="1994093" cy="966962"/>
      </dsp:txXfrm>
    </dsp:sp>
    <dsp:sp modelId="{74D03880-F66D-4BD0-806A-AB0FEA4F04CD}">
      <dsp:nvSpPr>
        <dsp:cNvPr id="0" name=""/>
        <dsp:cNvSpPr/>
      </dsp:nvSpPr>
      <dsp:spPr>
        <a:xfrm rot="18359365">
          <a:off x="4509340" y="1083500"/>
          <a:ext cx="1458625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458625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202187" y="1067205"/>
        <a:ext cx="72931" cy="72931"/>
      </dsp:txXfrm>
    </dsp:sp>
    <dsp:sp modelId="{3BB27C66-33D4-426F-8218-3FDAF87CB0D2}">
      <dsp:nvSpPr>
        <dsp:cNvPr id="0" name=""/>
        <dsp:cNvSpPr/>
      </dsp:nvSpPr>
      <dsp:spPr>
        <a:xfrm>
          <a:off x="5667223" y="0"/>
          <a:ext cx="2643649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697307" y="30084"/>
        <a:ext cx="2583481" cy="966962"/>
      </dsp:txXfrm>
    </dsp:sp>
    <dsp:sp modelId="{98982338-E584-45F8-84AE-A1B4FB6D3502}">
      <dsp:nvSpPr>
        <dsp:cNvPr id="0" name=""/>
        <dsp:cNvSpPr/>
      </dsp:nvSpPr>
      <dsp:spPr>
        <a:xfrm rot="28902">
          <a:off x="4810067" y="1677149"/>
          <a:ext cx="842996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842996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210490" y="1676245"/>
        <a:ext cx="42149" cy="42149"/>
      </dsp:txXfrm>
    </dsp:sp>
    <dsp:sp modelId="{72121F53-C31F-4811-93C5-AAEB4F484DDA}">
      <dsp:nvSpPr>
        <dsp:cNvPr id="0" name=""/>
        <dsp:cNvSpPr/>
      </dsp:nvSpPr>
      <dsp:spPr>
        <a:xfrm>
          <a:off x="5653048" y="1187298"/>
          <a:ext cx="2660474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 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683132" y="1217382"/>
        <a:ext cx="2600306" cy="966962"/>
      </dsp:txXfrm>
    </dsp:sp>
    <dsp:sp modelId="{56329236-3F85-47B1-980D-99685BC3F86B}">
      <dsp:nvSpPr>
        <dsp:cNvPr id="0" name=""/>
        <dsp:cNvSpPr/>
      </dsp:nvSpPr>
      <dsp:spPr>
        <a:xfrm rot="3267242">
          <a:off x="4498909" y="2278380"/>
          <a:ext cx="1486572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486572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/>
        </a:p>
      </dsp:txBody>
      <dsp:txXfrm>
        <a:off x="5205032" y="2261386"/>
        <a:ext cx="74328" cy="74328"/>
      </dsp:txXfrm>
    </dsp:sp>
    <dsp:sp modelId="{77DDB05F-77DA-42DA-B968-ED4A9A7C63D0}">
      <dsp:nvSpPr>
        <dsp:cNvPr id="0" name=""/>
        <dsp:cNvSpPr/>
      </dsp:nvSpPr>
      <dsp:spPr>
        <a:xfrm>
          <a:off x="5674310" y="2389760"/>
          <a:ext cx="2629454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704394" y="2419844"/>
        <a:ext cx="2569286" cy="966962"/>
      </dsp:txXfrm>
    </dsp:sp>
    <dsp:sp modelId="{14056271-AB99-4F20-BFBF-5EBCD56DEBC8}">
      <dsp:nvSpPr>
        <dsp:cNvPr id="0" name=""/>
        <dsp:cNvSpPr/>
      </dsp:nvSpPr>
      <dsp:spPr>
        <a:xfrm rot="3476216">
          <a:off x="1725981" y="3455542"/>
          <a:ext cx="1401001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401001" y="20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391456" y="3440688"/>
        <a:ext cx="70050" cy="70050"/>
      </dsp:txXfrm>
    </dsp:sp>
    <dsp:sp modelId="{569202B5-3D77-45F2-A889-576D33A8D0AF}">
      <dsp:nvSpPr>
        <dsp:cNvPr id="0" name=""/>
        <dsp:cNvSpPr/>
      </dsp:nvSpPr>
      <dsp:spPr>
        <a:xfrm>
          <a:off x="2798344" y="3555797"/>
          <a:ext cx="2054261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沒有人翻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828428" y="3585881"/>
        <a:ext cx="1994093" cy="966962"/>
      </dsp:txXfrm>
    </dsp:sp>
    <dsp:sp modelId="{76A7D877-AE45-48DB-9312-9A4F803F5D6D}">
      <dsp:nvSpPr>
        <dsp:cNvPr id="0" name=""/>
        <dsp:cNvSpPr/>
      </dsp:nvSpPr>
      <dsp:spPr>
        <a:xfrm>
          <a:off x="4852605" y="4049191"/>
          <a:ext cx="850074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850074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256390" y="4048110"/>
        <a:ext cx="42503" cy="42503"/>
      </dsp:txXfrm>
    </dsp:sp>
    <dsp:sp modelId="{83070FCC-A570-49F0-BED3-0B4498623FEB}">
      <dsp:nvSpPr>
        <dsp:cNvPr id="0" name=""/>
        <dsp:cNvSpPr/>
      </dsp:nvSpPr>
      <dsp:spPr>
        <a:xfrm>
          <a:off x="5702679" y="3555797"/>
          <a:ext cx="2621340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閉口</a:t>
          </a:r>
          <a:r>
            <a:rPr lang="en-US" altLang="zh-TW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,</a:t>
          </a: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只對自己和神講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732763" y="3585881"/>
        <a:ext cx="2561172" cy="966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15A4A-AE46-4B8C-8B8B-03290B7993D9}">
      <dsp:nvSpPr>
        <dsp:cNvPr id="0" name=""/>
        <dsp:cNvSpPr/>
      </dsp:nvSpPr>
      <dsp:spPr>
        <a:xfrm>
          <a:off x="357" y="2368498"/>
          <a:ext cx="2054261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方言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30441" y="2398582"/>
        <a:ext cx="1994093" cy="966962"/>
      </dsp:txXfrm>
    </dsp:sp>
    <dsp:sp modelId="{A90EE26A-B041-4BF1-9535-0186E1ABDCEA}">
      <dsp:nvSpPr>
        <dsp:cNvPr id="0" name=""/>
        <dsp:cNvSpPr/>
      </dsp:nvSpPr>
      <dsp:spPr>
        <a:xfrm rot="18032677">
          <a:off x="1715344" y="2267749"/>
          <a:ext cx="1379750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379750" y="20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370726" y="2253426"/>
        <a:ext cx="68987" cy="68987"/>
      </dsp:txXfrm>
    </dsp:sp>
    <dsp:sp modelId="{56E4296F-8301-478C-9E0F-B3253128D78B}">
      <dsp:nvSpPr>
        <dsp:cNvPr id="0" name=""/>
        <dsp:cNvSpPr/>
      </dsp:nvSpPr>
      <dsp:spPr>
        <a:xfrm>
          <a:off x="2755820" y="1180211"/>
          <a:ext cx="2054261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有人翻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785904" y="1210295"/>
        <a:ext cx="1994093" cy="966962"/>
      </dsp:txXfrm>
    </dsp:sp>
    <dsp:sp modelId="{74D03880-F66D-4BD0-806A-AB0FEA4F04CD}">
      <dsp:nvSpPr>
        <dsp:cNvPr id="0" name=""/>
        <dsp:cNvSpPr/>
      </dsp:nvSpPr>
      <dsp:spPr>
        <a:xfrm rot="18359365">
          <a:off x="4509340" y="1083500"/>
          <a:ext cx="1458625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458625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202187" y="1067205"/>
        <a:ext cx="72931" cy="72931"/>
      </dsp:txXfrm>
    </dsp:sp>
    <dsp:sp modelId="{3BB27C66-33D4-426F-8218-3FDAF87CB0D2}">
      <dsp:nvSpPr>
        <dsp:cNvPr id="0" name=""/>
        <dsp:cNvSpPr/>
      </dsp:nvSpPr>
      <dsp:spPr>
        <a:xfrm>
          <a:off x="5667223" y="0"/>
          <a:ext cx="2643649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兩個人</a:t>
          </a:r>
          <a:r>
            <a:rPr lang="en-US" altLang="zh-TW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,</a:t>
          </a: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至多三個人講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697307" y="30084"/>
        <a:ext cx="2583481" cy="966962"/>
      </dsp:txXfrm>
    </dsp:sp>
    <dsp:sp modelId="{98982338-E584-45F8-84AE-A1B4FB6D3502}">
      <dsp:nvSpPr>
        <dsp:cNvPr id="0" name=""/>
        <dsp:cNvSpPr/>
      </dsp:nvSpPr>
      <dsp:spPr>
        <a:xfrm rot="28902">
          <a:off x="4810067" y="1677149"/>
          <a:ext cx="842996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842996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210490" y="1676245"/>
        <a:ext cx="42149" cy="42149"/>
      </dsp:txXfrm>
    </dsp:sp>
    <dsp:sp modelId="{72121F53-C31F-4811-93C5-AAEB4F484DDA}">
      <dsp:nvSpPr>
        <dsp:cNvPr id="0" name=""/>
        <dsp:cNvSpPr/>
      </dsp:nvSpPr>
      <dsp:spPr>
        <a:xfrm>
          <a:off x="5653048" y="1187298"/>
          <a:ext cx="2660474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且要輪流著說 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683132" y="1217382"/>
        <a:ext cx="2600306" cy="966962"/>
      </dsp:txXfrm>
    </dsp:sp>
    <dsp:sp modelId="{56329236-3F85-47B1-980D-99685BC3F86B}">
      <dsp:nvSpPr>
        <dsp:cNvPr id="0" name=""/>
        <dsp:cNvSpPr/>
      </dsp:nvSpPr>
      <dsp:spPr>
        <a:xfrm rot="3267242">
          <a:off x="4498909" y="2278380"/>
          <a:ext cx="1486572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486572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/>
        </a:p>
      </dsp:txBody>
      <dsp:txXfrm>
        <a:off x="5205032" y="2261386"/>
        <a:ext cx="74328" cy="74328"/>
      </dsp:txXfrm>
    </dsp:sp>
    <dsp:sp modelId="{77DDB05F-77DA-42DA-B968-ED4A9A7C63D0}">
      <dsp:nvSpPr>
        <dsp:cNvPr id="0" name=""/>
        <dsp:cNvSpPr/>
      </dsp:nvSpPr>
      <dsp:spPr>
        <a:xfrm>
          <a:off x="5674310" y="2389760"/>
          <a:ext cx="2629454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>
              <a:latin typeface="SimHei" panose="02010609060101010101" pitchFamily="49" charset="-122"/>
              <a:ea typeface="SimHei" panose="02010609060101010101" pitchFamily="49" charset="-122"/>
            </a:rPr>
            <a:t>也要一個人翻出來</a:t>
          </a:r>
          <a:endParaRPr lang="en-US" sz="2400" kern="1200"/>
        </a:p>
      </dsp:txBody>
      <dsp:txXfrm>
        <a:off x="5704394" y="2419844"/>
        <a:ext cx="2569286" cy="966962"/>
      </dsp:txXfrm>
    </dsp:sp>
    <dsp:sp modelId="{14056271-AB99-4F20-BFBF-5EBCD56DEBC8}">
      <dsp:nvSpPr>
        <dsp:cNvPr id="0" name=""/>
        <dsp:cNvSpPr/>
      </dsp:nvSpPr>
      <dsp:spPr>
        <a:xfrm rot="3476216">
          <a:off x="1725981" y="3455542"/>
          <a:ext cx="1401001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401001" y="20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391456" y="3440688"/>
        <a:ext cx="70050" cy="70050"/>
      </dsp:txXfrm>
    </dsp:sp>
    <dsp:sp modelId="{569202B5-3D77-45F2-A889-576D33A8D0AF}">
      <dsp:nvSpPr>
        <dsp:cNvPr id="0" name=""/>
        <dsp:cNvSpPr/>
      </dsp:nvSpPr>
      <dsp:spPr>
        <a:xfrm>
          <a:off x="2798344" y="3555797"/>
          <a:ext cx="2054261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沒有人翻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2828428" y="3585881"/>
        <a:ext cx="1994093" cy="966962"/>
      </dsp:txXfrm>
    </dsp:sp>
    <dsp:sp modelId="{76A7D877-AE45-48DB-9312-9A4F803F5D6D}">
      <dsp:nvSpPr>
        <dsp:cNvPr id="0" name=""/>
        <dsp:cNvSpPr/>
      </dsp:nvSpPr>
      <dsp:spPr>
        <a:xfrm>
          <a:off x="4852605" y="4049191"/>
          <a:ext cx="850074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850074" y="20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256390" y="4048110"/>
        <a:ext cx="42503" cy="42503"/>
      </dsp:txXfrm>
    </dsp:sp>
    <dsp:sp modelId="{83070FCC-A570-49F0-BED3-0B4498623FEB}">
      <dsp:nvSpPr>
        <dsp:cNvPr id="0" name=""/>
        <dsp:cNvSpPr/>
      </dsp:nvSpPr>
      <dsp:spPr>
        <a:xfrm>
          <a:off x="5702679" y="3555797"/>
          <a:ext cx="2621340" cy="102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閉口</a:t>
          </a:r>
          <a:r>
            <a:rPr lang="en-US" altLang="zh-TW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,</a:t>
          </a:r>
          <a:r>
            <a:rPr lang="zh-TW" altLang="en-US" sz="2400" kern="1200" dirty="0">
              <a:latin typeface="SimHei" panose="02010609060101010101" pitchFamily="49" charset="-122"/>
              <a:ea typeface="SimHei" panose="02010609060101010101" pitchFamily="49" charset="-122"/>
            </a:rPr>
            <a:t>只對自己和神講</a:t>
          </a:r>
          <a:endParaRPr lang="en-US" sz="24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732763" y="3585881"/>
        <a:ext cx="2561172" cy="966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2/14/2021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1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4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6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4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4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191213" y="262785"/>
            <a:ext cx="8761576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3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1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4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839" cy="64008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4622" y="1435608"/>
            <a:ext cx="3312414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2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2/14/2021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2039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78945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1214" y="262785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191213" y="262785"/>
            <a:ext cx="8761576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06" y="1536192"/>
            <a:ext cx="5157216" cy="64008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04622" y="2560320"/>
            <a:ext cx="7084314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5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8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8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21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22" y="1435608"/>
            <a:ext cx="3312414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2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2039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1928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Tx/>
        <a:buNone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2288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D4525-B0DB-43D3-874D-6E3F01FC20D0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biblegateway.com/passage/?search=%E4%BD%BF%E5%BE%92%E8%A1%8C%E5%82%B3%2010%3A46&amp;version=CUVMP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%E4%BB%A5%E6%96%AF%E6%8B%89%E8%A8%98%204%3A7&amp;version=CUVMPT" TargetMode="External"/><Relationship Id="rId2" Type="http://schemas.openxmlformats.org/officeDocument/2006/relationships/hyperlink" Target="https://www.biblegateway.com/passage/?search=%E5%89%B5%E4%B8%96%E8%A8%98%2010%3A5&amp;version=CUVM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legateway.com/passage/?search=%E4%BB%A5%E6%96%AF%E5%B8%96%E8%A8%98%208%3A9&amp;version=CUVMPT" TargetMode="External"/><Relationship Id="rId5" Type="http://schemas.openxmlformats.org/officeDocument/2006/relationships/hyperlink" Target="https://www.biblegateway.com/passage/?search=%E4%BB%A5%E6%96%AF%E5%B8%96%E8%A8%98%201%3A22&amp;version=CUVMPT" TargetMode="External"/><Relationship Id="rId4" Type="http://schemas.openxmlformats.org/officeDocument/2006/relationships/hyperlink" Target="https://www.biblegateway.com/passage/?search=%E5%B0%BC%E5%B8%8C%E7%B1%B3%E8%A8%98%2013%3A24&amp;version=CUVMP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urch in Corinth- Acts 18:1-4/1 Cor. 1:10-18 — Pulpit F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4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4851699" y="591670"/>
            <a:ext cx="3560781" cy="1366222"/>
          </a:xfrm>
          <a:prstGeom prst="flowChartPunchedTape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哥林多前書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622" y="4905156"/>
            <a:ext cx="25378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12" panose="020B0C00000000000000" pitchFamily="34" charset="-120"/>
                <a:ea typeface="華康黑體 Std W12" panose="020B0C00000000000000" pitchFamily="34" charset="-120"/>
                <a:cs typeface="+mn-cs"/>
              </a:rPr>
              <a:t>2/14/2021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華康黑體 Std W12" panose="020B0C00000000000000" pitchFamily="34" charset="-120"/>
                <a:ea typeface="華康黑體 Std W12" panose="020B0C00000000000000" pitchFamily="34" charset="-120"/>
                <a:cs typeface="+mn-cs"/>
              </a:rPr>
              <a:t> 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華康黑體 Std W12" panose="020B0C00000000000000" pitchFamily="34" charset="-120"/>
              <a:ea typeface="華康黑體 Std W12" panose="020B0C00000000000000" pitchFamily="34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5066" y="5912387"/>
            <a:ext cx="60388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   14 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章 「</a:t>
            </a:r>
            <a:r>
              <a:rPr lang="zh-TW" altLang="en-US" sz="3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王漢宗超明體繁" panose="02020300000000000000" pitchFamily="18" charset="-120"/>
              </a:rPr>
              <a:t>屬靈的恩賜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」</a:t>
            </a:r>
            <a:r>
              <a:rPr lang="en-US" altLang="zh-TW" sz="3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王漢宗超明體繁" panose="02020300000000000000" pitchFamily="18" charset="-120"/>
              </a:rPr>
              <a:t>(</a:t>
            </a:r>
            <a:r>
              <a:rPr lang="zh-TW" altLang="en-US" sz="3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王漢宗超明體繁" panose="02020300000000000000" pitchFamily="18" charset="-120"/>
              </a:rPr>
              <a:t>二</a:t>
            </a:r>
            <a:r>
              <a:rPr lang="en-US" altLang="zh-TW" sz="3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王漢宗超明體繁" panose="02020300000000000000" pitchFamily="18" charset="-120"/>
              </a:rPr>
              <a:t>)</a:t>
            </a:r>
            <a:endParaRPr lang="en-US" sz="380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王漢宗超明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24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7D5AB-92AF-4A53-8A8B-29162696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448056"/>
            <a:ext cx="7002266" cy="640080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Tongues = Language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使徒行傳 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2:1-11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E7FFD-D2A6-41EC-9876-9ECA1649D5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entecost">
            <a:extLst>
              <a:ext uri="{FF2B5EF4-FFF2-40B4-BE49-F238E27FC236}">
                <a16:creationId xmlns:a16="http://schemas.microsoft.com/office/drawing/2014/main" id="{88BA51AA-AB79-4EFA-A91E-0E2B21B1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820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A08C0F-5E28-4F22-BA20-3CDD7F2E23A6}"/>
              </a:ext>
            </a:extLst>
          </p:cNvPr>
          <p:cNvSpPr/>
          <p:nvPr/>
        </p:nvSpPr>
        <p:spPr>
          <a:xfrm>
            <a:off x="0" y="1378204"/>
            <a:ext cx="9144000" cy="5574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2 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五旬節到了，門徒都聚集在一處。 </a:t>
            </a:r>
            <a:r>
              <a:rPr lang="en-US" altLang="zh-TW" sz="2000" b="1" baseline="30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2 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忽然，從天上有響聲下來，好像一陣大風吹過，充滿了他們所坐的屋子； </a:t>
            </a:r>
            <a:r>
              <a:rPr lang="en-US" altLang="zh-TW" sz="2000" b="1" baseline="30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3 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又有舌頭如火焰顯現出來，分開落在他們各人頭上。 </a:t>
            </a:r>
            <a:r>
              <a:rPr lang="en-US" altLang="zh-TW" sz="2000" b="1" baseline="30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4 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他們就都</a:t>
            </a:r>
            <a:r>
              <a:rPr lang="zh-TW" altLang="en-US" sz="2000" dirty="0">
                <a:solidFill>
                  <a:schemeClr val="tx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被聖靈充滿，按著聖靈所賜的口才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說起</a:t>
            </a:r>
            <a:r>
              <a:rPr lang="zh-TW" altLang="en-US" sz="2000" dirty="0">
                <a:solidFill>
                  <a:schemeClr val="tx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別國的話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來 </a:t>
            </a:r>
            <a:r>
              <a:rPr lang="en-US" altLang="zh-TW" sz="2000" dirty="0">
                <a:solidFill>
                  <a:schemeClr val="tx2"/>
                </a:solidFill>
                <a:highlight>
                  <a:srgbClr val="00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(in other tongues)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2000" b="1" baseline="30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5 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那時，有虔誠的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猶太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人從天下各國來，住在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耶路撒冷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 </a:t>
            </a:r>
            <a:r>
              <a:rPr lang="en-US" altLang="zh-TW" sz="2000" b="1" baseline="30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6 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這聲音一響，眾人都來聚集，各人聽見門徒用眾人的</a:t>
            </a:r>
            <a:r>
              <a:rPr lang="zh-TW" altLang="en-US" sz="2000" dirty="0">
                <a:solidFill>
                  <a:schemeClr val="tx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鄉談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說話 </a:t>
            </a:r>
            <a:r>
              <a:rPr lang="en-US" altLang="zh-TW" sz="2000" dirty="0">
                <a:solidFill>
                  <a:schemeClr val="tx2"/>
                </a:solidFill>
                <a:highlight>
                  <a:srgbClr val="00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(speaking in his own language)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，就甚納悶， </a:t>
            </a:r>
            <a:r>
              <a:rPr lang="en-US" altLang="zh-TW" sz="2000" b="1" baseline="30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7 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都驚訝稀奇說：「看哪，這說話的不都是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加利利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人嗎？ </a:t>
            </a:r>
            <a:r>
              <a:rPr lang="en-US" altLang="zh-TW" sz="2000" b="1" baseline="30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8 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我們各人怎麼聽見他們說我們生來所用的鄉談呢 </a:t>
            </a:r>
            <a:r>
              <a:rPr lang="en-US" altLang="zh-TW" sz="2000" dirty="0">
                <a:solidFill>
                  <a:schemeClr val="tx2"/>
                </a:solidFill>
                <a:highlight>
                  <a:srgbClr val="00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(in his own native language)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？ </a:t>
            </a:r>
            <a:r>
              <a:rPr lang="en-US" altLang="zh-TW" sz="2000" b="1" baseline="30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9 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我們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帕提亞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人、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瑪代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人、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以攔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人和住在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美索不達米亞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猶太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加帕多家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本都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亞細亞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 </a:t>
            </a:r>
            <a:r>
              <a:rPr lang="en-US" altLang="zh-TW" sz="2000" b="1" baseline="30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10 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弗呂家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旁非利亞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埃及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的人，並靠近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古利奈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利比亞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一帶地方的人，從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羅馬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來的客旅中或是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猶太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人、或是進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猶太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教的人， </a:t>
            </a:r>
            <a:r>
              <a:rPr lang="en-US" altLang="zh-TW" sz="2000" b="1" baseline="30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11 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克里特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和</a:t>
            </a:r>
            <a:r>
              <a:rPr lang="zh-TW" altLang="en-US" sz="2000" u="sng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阿拉伯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人，都聽見他們用我們的</a:t>
            </a:r>
            <a:r>
              <a:rPr lang="zh-TW" altLang="en-US" sz="2000" dirty="0">
                <a:solidFill>
                  <a:schemeClr val="tx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鄉談，</a:t>
            </a:r>
            <a:r>
              <a:rPr lang="zh-TW" altLang="en-US" sz="2000" dirty="0">
                <a:solidFill>
                  <a:schemeClr val="tx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講說神的大作為</a:t>
            </a:r>
            <a:r>
              <a:rPr lang="zh-TW" altLang="en-US" sz="20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！」 </a:t>
            </a:r>
            <a:r>
              <a:rPr lang="en-US" altLang="zh-TW" sz="2000" dirty="0">
                <a:solidFill>
                  <a:schemeClr val="tx2"/>
                </a:solidFill>
                <a:highlight>
                  <a:srgbClr val="00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(declaring the wonders of God in our own tongue)</a:t>
            </a:r>
            <a:endParaRPr lang="en-US" altLang="zh-TW" sz="2000" dirty="0">
              <a:solidFill>
                <a:schemeClr val="tx2"/>
              </a:solidFill>
              <a:highlight>
                <a:srgbClr val="00FF00"/>
              </a:highlight>
              <a:latin typeface="SimHei" panose="02010609060101010101" pitchFamily="49" charset="-122"/>
              <a:ea typeface="SimHei" panose="02010609060101010101" pitchFamily="49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5254D-8A4A-479D-994E-6815E957C031}"/>
              </a:ext>
            </a:extLst>
          </p:cNvPr>
          <p:cNvSpPr txBox="1"/>
          <p:nvPr/>
        </p:nvSpPr>
        <p:spPr>
          <a:xfrm>
            <a:off x="1091292" y="4165698"/>
            <a:ext cx="7375072" cy="1454244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dirty="0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Tongues </a:t>
            </a:r>
            <a:r>
              <a:rPr lang="zh-TW" altLang="en-US" sz="3200" dirty="0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方言 </a:t>
            </a:r>
            <a:r>
              <a:rPr lang="en-US" altLang="zh-TW" sz="3200" dirty="0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=</a:t>
            </a:r>
            <a:r>
              <a:rPr lang="zh-TW" altLang="en-US" sz="3200" dirty="0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別國的話</a:t>
            </a:r>
            <a:r>
              <a:rPr lang="en-US" altLang="zh-TW" sz="3200" dirty="0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3200" dirty="0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鄉談</a:t>
            </a:r>
            <a:endParaRPr lang="en-US" altLang="zh-TW" sz="3200" dirty="0">
              <a:solidFill>
                <a:srgbClr val="FFC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dirty="0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救恩臨到散居各地的猶太人</a:t>
            </a:r>
            <a:endParaRPr lang="en-US" sz="3200" dirty="0">
              <a:solidFill>
                <a:srgbClr val="FFC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698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764D0-73AA-44E9-9FDC-20840447A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448056"/>
            <a:ext cx="5650665" cy="640080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方言  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使徒行傳 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10:44-48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3DB1E-07E8-462C-A774-8D93EB6F59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8636" y="1348030"/>
            <a:ext cx="8526727" cy="5061913"/>
          </a:xfrm>
        </p:spPr>
        <p:txBody>
          <a:bodyPr>
            <a:normAutofit/>
          </a:bodyPr>
          <a:lstStyle/>
          <a:p>
            <a:r>
              <a:rPr lang="en-US" altLang="zh-TW" sz="28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44 </a:t>
            </a:r>
            <a:r>
              <a:rPr lang="zh-TW" altLang="en-US" sz="2800" u="sng" dirty="0">
                <a:latin typeface="SimHei" panose="02010609060101010101" pitchFamily="49" charset="-122"/>
                <a:ea typeface="SimHei" panose="02010609060101010101" pitchFamily="49" charset="-122"/>
              </a:rPr>
              <a:t>彼得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還說這話的時候，</a:t>
            </a:r>
            <a:r>
              <a:rPr lang="zh-TW" altLang="en-US" sz="28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聖靈降在一切聽道的人身上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。 </a:t>
            </a:r>
            <a:r>
              <a:rPr lang="en-US" altLang="zh-TW" sz="28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45 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那些奉割禮、和</a:t>
            </a:r>
            <a:r>
              <a:rPr lang="zh-TW" altLang="en-US" sz="2800" u="sng" dirty="0">
                <a:latin typeface="SimHei" panose="02010609060101010101" pitchFamily="49" charset="-122"/>
                <a:ea typeface="SimHei" panose="02010609060101010101" pitchFamily="49" charset="-122"/>
              </a:rPr>
              <a:t>彼得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同來的信徒，見</a:t>
            </a:r>
            <a:r>
              <a:rPr lang="zh-TW" altLang="en-US" sz="28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聖靈的恩賜也澆在外邦人身上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，就都稀奇， </a:t>
            </a:r>
            <a:r>
              <a:rPr lang="en-US" altLang="zh-TW" sz="28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46 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因聽見他們</a:t>
            </a:r>
            <a:r>
              <a:rPr lang="zh-TW" altLang="en-US" sz="28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說方言，稱讚神為大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(For they heard them </a:t>
            </a:r>
            <a:r>
              <a:rPr lang="en-US" altLang="zh-TW" sz="28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speaking in tongues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 and praising God)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en-US" altLang="zh-TW" sz="28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47 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於是</a:t>
            </a:r>
            <a:r>
              <a:rPr lang="zh-TW" altLang="en-US" sz="2800" u="sng" dirty="0">
                <a:latin typeface="SimHei" panose="02010609060101010101" pitchFamily="49" charset="-122"/>
                <a:ea typeface="SimHei" panose="02010609060101010101" pitchFamily="49" charset="-122"/>
              </a:rPr>
              <a:t>彼得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說：「這些人既受了聖靈，與我們一樣，誰能禁止用水給他們施洗呢？」 </a:t>
            </a:r>
            <a:r>
              <a:rPr lang="en-US" altLang="zh-TW" sz="28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48 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就吩咐奉耶穌基督的名給他們施洗。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DDCD7-74C4-456D-A085-97FD47D3AEAB}"/>
              </a:ext>
            </a:extLst>
          </p:cNvPr>
          <p:cNvSpPr txBox="1"/>
          <p:nvPr/>
        </p:nvSpPr>
        <p:spPr>
          <a:xfrm>
            <a:off x="855888" y="5863979"/>
            <a:ext cx="743222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000" dirty="0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方言</a:t>
            </a:r>
            <a:r>
              <a:rPr lang="en-US" altLang="zh-TW" sz="4000" dirty="0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 </a:t>
            </a:r>
            <a:r>
              <a:rPr lang="zh-TW" altLang="en-US" sz="4000" dirty="0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救恩也臨到外邦人</a:t>
            </a:r>
            <a:endParaRPr lang="en-US" sz="4000" dirty="0">
              <a:solidFill>
                <a:srgbClr val="FFC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012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CCD1-3EF9-4DA5-92F8-8921BDF9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方言  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使徒行傳 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19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EE2BC-E6C8-4B74-8D6C-7455E04BF6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1257" y="1435607"/>
            <a:ext cx="8686800" cy="517202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400" b="1" dirty="0">
                <a:latin typeface="SimHei" panose="02010609060101010101" pitchFamily="49" charset="-122"/>
                <a:ea typeface="SimHei" panose="02010609060101010101" pitchFamily="49" charset="-122"/>
              </a:rPr>
              <a:t>19 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亞波羅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在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哥林多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的時候，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保羅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經過了上邊一帶地方，就來到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以弗所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。在那裡遇見幾個門徒， </a:t>
            </a:r>
            <a:r>
              <a:rPr lang="en-US" altLang="zh-TW" sz="24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2 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問他們說：「你們信的時候受了聖靈沒有？」他們回答說：「沒有，也未曾聽見有聖靈賜下來。」 </a:t>
            </a:r>
            <a:r>
              <a:rPr lang="en-US" altLang="zh-TW" sz="24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3 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保羅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說：「這樣，你們受的是什麼洗呢？」他們說：「是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約翰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的洗。」 </a:t>
            </a:r>
            <a:r>
              <a:rPr lang="en-US" altLang="zh-TW" sz="24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4 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保羅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說：「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約翰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所行的是悔改的洗，告訴百姓當信那在他以後要來的，就是耶穌。」 </a:t>
            </a:r>
            <a:r>
              <a:rPr lang="en-US" altLang="zh-TW" sz="24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5 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他們聽見這話，就奉主耶穌的名受洗。 </a:t>
            </a:r>
            <a:r>
              <a:rPr lang="en-US" altLang="zh-TW" sz="24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6 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保羅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按手在他們頭上，聖靈便降在他們身上，他們就</a:t>
            </a:r>
            <a:r>
              <a:rPr lang="zh-TW" altLang="en-US" sz="24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說方言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，又</a:t>
            </a:r>
            <a:r>
              <a:rPr lang="zh-TW" altLang="en-US" sz="24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說預言</a:t>
            </a:r>
            <a:r>
              <a:rPr lang="en-US" altLang="zh-TW" sz="24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或作</a:t>
            </a:r>
            <a:r>
              <a:rPr lang="en-US" altLang="zh-TW" sz="24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r>
              <a:rPr lang="zh-TW" altLang="en-US" sz="24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又講道</a:t>
            </a:r>
            <a:r>
              <a:rPr lang="en-US" altLang="zh-TW" sz="24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”) 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 </a:t>
            </a:r>
            <a:r>
              <a:rPr lang="en-US" altLang="zh-TW" sz="24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7 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一共約有十二個人。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When Paul placed his hands on them, the Holy Spirit came on them, and they </a:t>
            </a:r>
            <a:r>
              <a:rPr lang="en-US" altLang="zh-TW" sz="24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spoke in tongues 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and prophesied.</a:t>
            </a:r>
          </a:p>
          <a:p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48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44EB-6617-473E-9104-4423FFF3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方言 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可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16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CFB94-CE20-4916-9583-AF1E18E421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1" y="1435608"/>
            <a:ext cx="8377871" cy="4507992"/>
          </a:xfrm>
        </p:spPr>
        <p:txBody>
          <a:bodyPr>
            <a:normAutofit fontScale="92500"/>
          </a:bodyPr>
          <a:lstStyle/>
          <a:p>
            <a:r>
              <a:rPr lang="en-US" altLang="zh-TW" sz="28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14 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後來，十一個門徒坐席的時候，耶穌向他們顯現，責備他們不信、心裡剛硬，因為他們不信那些在他復活以後看見他的人。 </a:t>
            </a:r>
            <a:r>
              <a:rPr lang="en-US" altLang="zh-TW" sz="28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15 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他又對他們說：「</a:t>
            </a:r>
            <a:r>
              <a:rPr lang="zh-TW" altLang="en-US" sz="28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你們往普天下去，傳福音給萬民聽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。 </a:t>
            </a:r>
            <a:r>
              <a:rPr lang="en-US" altLang="zh-TW" sz="28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16 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信而受洗的必然得救，不信的必被定罪。 </a:t>
            </a:r>
            <a:r>
              <a:rPr lang="en-US" altLang="zh-TW" sz="28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17 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信的人必有神蹟隨著他們，就是：奉我的名趕鬼；</a:t>
            </a:r>
            <a:r>
              <a:rPr lang="zh-TW" altLang="en-US" sz="28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說新方言 </a:t>
            </a:r>
            <a:r>
              <a:rPr lang="en-US" altLang="zh-TW" sz="28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(new tongues)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； </a:t>
            </a:r>
            <a:r>
              <a:rPr lang="en-US" altLang="zh-TW" sz="28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18 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手能拿蛇；若喝了什麼毒物，也必不受害；手按病人，病人就必好了。」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0914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D11F66EF-583A-4CD8-8BD3-C466C180F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D66C06-02AF-4F51-AEA1-D6218E91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方言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A72A-4EEE-487E-94F8-C56AE5B594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1440180"/>
            <a:ext cx="8391036" cy="3977640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聖經中所記載的“方言”，都是“別國的話”，是地方的方言，是鄉談。 </a:t>
            </a:r>
            <a:endParaRPr lang="en-US" altLang="zh-TW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新約中那些會講“方言”的人，全是由於聖靈主動賜予特別的能力，是上帝為了達到特殊目的而行的神蹟。不是人求來的，更不是學來的。</a:t>
            </a:r>
            <a:r>
              <a:rPr lang="zh-TW" altLang="en-US" sz="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zh-TW" altLang="en-US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A84C668-50F0-4F06-A8A2-466BA044B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D2DA02-6EB9-4493-948A-C7773DFA5E6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64968124"/>
              </p:ext>
            </p:extLst>
          </p:nvPr>
        </p:nvGraphicFramePr>
        <p:xfrm>
          <a:off x="10886" y="0"/>
          <a:ext cx="9133114" cy="685433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582885">
                  <a:extLst>
                    <a:ext uri="{9D8B030D-6E8A-4147-A177-3AD203B41FA5}">
                      <a16:colId xmlns:a16="http://schemas.microsoft.com/office/drawing/2014/main" val="231098783"/>
                    </a:ext>
                  </a:extLst>
                </a:gridCol>
                <a:gridCol w="4550229">
                  <a:extLst>
                    <a:ext uri="{9D8B030D-6E8A-4147-A177-3AD203B41FA5}">
                      <a16:colId xmlns:a16="http://schemas.microsoft.com/office/drawing/2014/main" val="2221034903"/>
                    </a:ext>
                  </a:extLst>
                </a:gridCol>
              </a:tblGrid>
              <a:tr h="51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dirty="0">
                          <a:effectLst/>
                        </a:rPr>
                        <a:t>說</a:t>
                      </a:r>
                      <a:r>
                        <a:rPr lang="zh-TW" sz="2800" dirty="0">
                          <a:effectLst/>
                        </a:rPr>
                        <a:t>方言</a:t>
                      </a:r>
                      <a:endParaRPr lang="en-US" sz="28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</a:rPr>
                        <a:t>講道</a:t>
                      </a:r>
                      <a:r>
                        <a:rPr lang="en-US" altLang="zh-TW" sz="2800" dirty="0">
                          <a:effectLst/>
                        </a:rPr>
                        <a:t>(</a:t>
                      </a:r>
                      <a:r>
                        <a:rPr lang="zh-TW" altLang="en-US" sz="2800" dirty="0">
                          <a:effectLst/>
                        </a:rPr>
                        <a:t>說預言</a:t>
                      </a:r>
                      <a:r>
                        <a:rPr lang="en-US" altLang="zh-TW" sz="2800" dirty="0">
                          <a:effectLst/>
                        </a:rPr>
                        <a:t>)</a:t>
                      </a:r>
                      <a:endParaRPr lang="en-US" sz="28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989736"/>
                  </a:ext>
                </a:extLst>
              </a:tr>
              <a:tr h="597608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rgbClr val="00B0F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但在教會中，寧可用悟性說五句教導人的話，強如說萬句方言。</a:t>
                      </a:r>
                      <a:endParaRPr lang="en-US" sz="2400" b="0" dirty="0">
                        <a:solidFill>
                          <a:srgbClr val="00B0F0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39851"/>
                  </a:ext>
                </a:extLst>
              </a:tr>
              <a:tr h="842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世上能明白的地方語言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,</a:t>
                      </a: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「別國的話」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</a:t>
                      </a: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徒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2:4)</a:t>
                      </a: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或「鄉談」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</a:t>
                      </a: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徒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2:11)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華康儷中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或作「說預言」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</a:t>
                      </a: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徒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19:6,</a:t>
                      </a: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 林前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11:4)</a:t>
                      </a: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，原意「宣告神的啟示或信息」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華康儷中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2153017"/>
                  </a:ext>
                </a:extLst>
              </a:tr>
              <a:tr h="8416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 </a:t>
                      </a:r>
                      <a:r>
                        <a:rPr lang="zh-TW" alt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對神說</a:t>
                      </a:r>
                      <a:endParaRPr lang="en-US" altLang="zh-TW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講說各樣的奧祕</a:t>
                      </a:r>
                      <a:r>
                        <a:rPr 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 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對人說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造就</a:t>
                      </a:r>
                      <a:r>
                        <a:rPr lang="en-US" altLang="zh-TW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,</a:t>
                      </a:r>
                      <a:r>
                        <a:rPr lang="zh-TW" alt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安慰</a:t>
                      </a:r>
                      <a:r>
                        <a:rPr lang="en-US" altLang="zh-TW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,</a:t>
                      </a:r>
                      <a:r>
                        <a:rPr lang="zh-TW" alt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勸勉人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7468329"/>
                  </a:ext>
                </a:extLst>
              </a:tr>
              <a:tr h="43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 </a:t>
                      </a:r>
                      <a:r>
                        <a:rPr lang="zh-TW" alt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造就自己</a:t>
                      </a:r>
                      <a:r>
                        <a:rPr 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造就教會</a:t>
                      </a:r>
                      <a:r>
                        <a:rPr 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5193278"/>
                  </a:ext>
                </a:extLst>
              </a:tr>
              <a:tr h="50587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用靈禱告 </a:t>
                      </a:r>
                      <a:r>
                        <a:rPr lang="en-US" altLang="zh-TW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(pray with spirit)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用悟性禱告 </a:t>
                      </a:r>
                      <a:r>
                        <a:rPr lang="en-US" altLang="zh-TW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(pray with mind)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9374747"/>
                  </a:ext>
                </a:extLst>
              </a:tr>
              <a:tr h="829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說方言不是為信的人做證據，乃是為不信的人；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kern="120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做先知講道不是為不信的人做證據，乃是為信的人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3685463"/>
                  </a:ext>
                </a:extLst>
              </a:tr>
              <a:tr h="2279904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若有說方言的，只好兩個人，至多三個人，且要輪流著說，也要一個人翻出來。若沒有人翻，就當在會中閉口，只對自己和神說就是了。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至於做先知講道的，只好兩個人或是三個人，其餘的就當慎思明辨。若旁邊坐著的得了啟示，那先說話的就當閉口不言。因為你們都可以一個一個地做先知講道，叫眾人學道理，叫眾人得勸勉。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69334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377B98B-CE1E-4E10-9689-B4AC3D9396FD}"/>
              </a:ext>
            </a:extLst>
          </p:cNvPr>
          <p:cNvSpPr/>
          <p:nvPr/>
        </p:nvSpPr>
        <p:spPr>
          <a:xfrm>
            <a:off x="0" y="1186542"/>
            <a:ext cx="9144000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0C4021-5AFA-4319-AF19-948E33C6E15C}"/>
              </a:ext>
            </a:extLst>
          </p:cNvPr>
          <p:cNvSpPr/>
          <p:nvPr/>
        </p:nvSpPr>
        <p:spPr>
          <a:xfrm>
            <a:off x="10886" y="522515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F011F-AD88-49BA-8AAE-E1FC338EA149}"/>
              </a:ext>
            </a:extLst>
          </p:cNvPr>
          <p:cNvSpPr/>
          <p:nvPr/>
        </p:nvSpPr>
        <p:spPr>
          <a:xfrm>
            <a:off x="10886" y="2030187"/>
            <a:ext cx="9144000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38C516-74D2-49F4-8B12-C8FC10C8CF5B}"/>
              </a:ext>
            </a:extLst>
          </p:cNvPr>
          <p:cNvSpPr/>
          <p:nvPr/>
        </p:nvSpPr>
        <p:spPr>
          <a:xfrm>
            <a:off x="10886" y="2847502"/>
            <a:ext cx="9144000" cy="342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B9BC3-2775-452F-98CF-B8552A12E2DE}"/>
              </a:ext>
            </a:extLst>
          </p:cNvPr>
          <p:cNvSpPr/>
          <p:nvPr/>
        </p:nvSpPr>
        <p:spPr>
          <a:xfrm>
            <a:off x="0" y="3266601"/>
            <a:ext cx="9144000" cy="44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9FAB99-A6D8-43B4-A560-EF4A75D9DBFA}"/>
              </a:ext>
            </a:extLst>
          </p:cNvPr>
          <p:cNvSpPr/>
          <p:nvPr/>
        </p:nvSpPr>
        <p:spPr>
          <a:xfrm>
            <a:off x="10886" y="3789113"/>
            <a:ext cx="9144000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520905-0A6E-4AEA-A819-A1E08D744B1F}"/>
              </a:ext>
            </a:extLst>
          </p:cNvPr>
          <p:cNvSpPr/>
          <p:nvPr/>
        </p:nvSpPr>
        <p:spPr>
          <a:xfrm>
            <a:off x="10886" y="4651811"/>
            <a:ext cx="9144000" cy="2119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D2DA02-6EB9-4493-948A-C7773DFA5E6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09165547"/>
              </p:ext>
            </p:extLst>
          </p:nvPr>
        </p:nvGraphicFramePr>
        <p:xfrm>
          <a:off x="10886" y="0"/>
          <a:ext cx="9133114" cy="685433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582885">
                  <a:extLst>
                    <a:ext uri="{9D8B030D-6E8A-4147-A177-3AD203B41FA5}">
                      <a16:colId xmlns:a16="http://schemas.microsoft.com/office/drawing/2014/main" val="231098783"/>
                    </a:ext>
                  </a:extLst>
                </a:gridCol>
                <a:gridCol w="4550229">
                  <a:extLst>
                    <a:ext uri="{9D8B030D-6E8A-4147-A177-3AD203B41FA5}">
                      <a16:colId xmlns:a16="http://schemas.microsoft.com/office/drawing/2014/main" val="2221034903"/>
                    </a:ext>
                  </a:extLst>
                </a:gridCol>
              </a:tblGrid>
              <a:tr h="51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dirty="0">
                          <a:effectLst/>
                        </a:rPr>
                        <a:t>說</a:t>
                      </a:r>
                      <a:r>
                        <a:rPr lang="zh-TW" sz="2800" dirty="0">
                          <a:effectLst/>
                        </a:rPr>
                        <a:t>方言</a:t>
                      </a:r>
                      <a:endParaRPr lang="en-US" sz="28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</a:rPr>
                        <a:t>講道</a:t>
                      </a:r>
                      <a:r>
                        <a:rPr lang="en-US" altLang="zh-TW" sz="2800" dirty="0">
                          <a:effectLst/>
                        </a:rPr>
                        <a:t>(</a:t>
                      </a:r>
                      <a:r>
                        <a:rPr lang="zh-TW" altLang="en-US" sz="2800" dirty="0">
                          <a:effectLst/>
                        </a:rPr>
                        <a:t>說預言</a:t>
                      </a:r>
                      <a:r>
                        <a:rPr lang="en-US" altLang="zh-TW" sz="2800" dirty="0">
                          <a:effectLst/>
                        </a:rPr>
                        <a:t>)</a:t>
                      </a:r>
                      <a:endParaRPr lang="en-US" sz="28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989736"/>
                  </a:ext>
                </a:extLst>
              </a:tr>
              <a:tr h="597608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rgbClr val="00B0F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但在教會中，寧可用悟性說五句教導人的話，強如說萬句方言。</a:t>
                      </a:r>
                      <a:endParaRPr lang="en-US" sz="2400" b="0" dirty="0">
                        <a:solidFill>
                          <a:srgbClr val="00B0F0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39851"/>
                  </a:ext>
                </a:extLst>
              </a:tr>
              <a:tr h="842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世上能明白的地方語言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,</a:t>
                      </a: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「別國的話」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</a:t>
                      </a: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徒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2:4)</a:t>
                      </a: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或「鄉談」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</a:t>
                      </a: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徒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2:11)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華康儷中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或作「說預言」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</a:t>
                      </a: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徒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19:6,</a:t>
                      </a: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 林前</a:t>
                      </a:r>
                      <a:r>
                        <a:rPr kumimoji="0" lang="en-US" altLang="zh-TW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11:4)</a:t>
                      </a:r>
                      <a:r>
                        <a:rPr kumimoji="0" lang="zh-TW" altLang="en-US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，原意「宣告神的啟示或信息」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華康儷中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2153017"/>
                  </a:ext>
                </a:extLst>
              </a:tr>
              <a:tr h="8416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 </a:t>
                      </a:r>
                      <a:r>
                        <a:rPr lang="zh-TW" alt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對神說</a:t>
                      </a:r>
                      <a:endParaRPr lang="en-US" altLang="zh-TW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講說各樣的奧祕</a:t>
                      </a:r>
                      <a:r>
                        <a:rPr 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 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對人說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造就</a:t>
                      </a:r>
                      <a:r>
                        <a:rPr lang="en-US" altLang="zh-TW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,</a:t>
                      </a:r>
                      <a:r>
                        <a:rPr lang="zh-TW" alt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安慰</a:t>
                      </a:r>
                      <a:r>
                        <a:rPr lang="en-US" altLang="zh-TW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,</a:t>
                      </a:r>
                      <a:r>
                        <a:rPr lang="zh-TW" alt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勸勉人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7468329"/>
                  </a:ext>
                </a:extLst>
              </a:tr>
              <a:tr h="43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 </a:t>
                      </a:r>
                      <a:r>
                        <a:rPr lang="zh-TW" alt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造就自己</a:t>
                      </a:r>
                      <a:r>
                        <a:rPr 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造就教會</a:t>
                      </a:r>
                      <a:r>
                        <a:rPr lang="en-US" sz="2200" b="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5193278"/>
                  </a:ext>
                </a:extLst>
              </a:tr>
              <a:tr h="50587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用靈禱告 </a:t>
                      </a:r>
                      <a:r>
                        <a:rPr lang="en-US" altLang="zh-TW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(pray with spirit)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用悟性禱告 </a:t>
                      </a:r>
                      <a:r>
                        <a:rPr lang="en-US" altLang="zh-TW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(pray with mind)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9374747"/>
                  </a:ext>
                </a:extLst>
              </a:tr>
              <a:tr h="829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說方言不是為信的人做證據，乃是為不信的人；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做先知講道不是為不信的人做證據，乃是為信的人</a:t>
                      </a:r>
                      <a:r>
                        <a:rPr lang="en-US" altLang="zh-TW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,</a:t>
                      </a:r>
                      <a:r>
                        <a:rPr lang="zh-TW" altLang="en-US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把人領向神敬拜神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3685463"/>
                  </a:ext>
                </a:extLst>
              </a:tr>
              <a:tr h="2279904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若有說方言的，只好兩個人，至多三個人，且要輪流著說，也要一個人翻出來。若沒有人翻，就當在會中閉口，只對自己和神說就是了。</a:t>
                      </a:r>
                      <a:endParaRPr lang="en-US" sz="2200" b="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0" kern="12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至於做先知講道的，只好兩個人或是三個人，其餘的就當慎思明辨。若旁邊坐著的得了啟示，那先說話的就當閉口不言。因為你們都可以一個一個地做先知講道，</a:t>
                      </a:r>
                      <a:r>
                        <a:rPr lang="zh-TW" altLang="en-US" sz="2200" b="0" kern="1200" dirty="0">
                          <a:effectLst/>
                          <a:highlight>
                            <a:srgbClr val="00FFFF"/>
                          </a:highlight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叫眾人學道理，叫眾人得勸勉。</a:t>
                      </a:r>
                      <a:endParaRPr lang="en-US" sz="2200" b="0" dirty="0">
                        <a:effectLst/>
                        <a:highlight>
                          <a:srgbClr val="00FFFF"/>
                        </a:highlight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693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821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EFE10CF8-93FF-4C2C-98C0-81412D56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E3D642-CE02-47E9-8F3C-42965C5C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448056"/>
            <a:ext cx="7239980" cy="64008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说方言的是造就自己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禱告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讚美神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35D02-E7E4-491F-9773-5C041C3594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1273682"/>
            <a:ext cx="8546265" cy="544280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说方言的是造就自己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en-US" altLang="zh-CN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林前</a:t>
            </a:r>
            <a:r>
              <a:rPr lang="en-US" altLang="zh-CN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 4)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方言是用来祷告的</a:t>
            </a:r>
            <a:endParaRPr lang="en-US" altLang="zh-CN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那说方言的，原不是对人说，乃是对</a:t>
            </a:r>
            <a:r>
              <a:rPr lang="zh-TW" altLang="en-US" sz="2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</a:t>
            </a:r>
            <a:r>
              <a:rPr lang="zh-CN" altLang="en-US" sz="2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说。</a:t>
            </a:r>
            <a:r>
              <a:rPr lang="en-US" altLang="zh-CN" sz="2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林前</a:t>
            </a:r>
            <a:r>
              <a:rPr lang="en-US" altLang="zh-CN" sz="2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 2)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对</a:t>
            </a: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神</a:t>
            </a:r>
            <a:r>
              <a:rPr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说</a:t>
            </a: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TW" sz="2200" dirty="0">
                <a:latin typeface="SimHei" panose="02010609060101010101" pitchFamily="49" charset="-122"/>
                <a:ea typeface="SimHei" panose="02010609060101010101" pitchFamily="49" charset="-122"/>
              </a:rPr>
              <a:t>=</a:t>
            </a: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祷告</a:t>
            </a:r>
            <a:endParaRPr lang="en-US" altLang="zh-CN" sz="2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方言是用来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讚美感謝神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講說神的大作為的</a:t>
            </a:r>
            <a:endParaRPr lang="en-US" altLang="zh-CN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zh-TW" altLang="en-US" sz="2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都聽見他們用我們的鄉談，講說神的大作為！ 徒</a:t>
            </a:r>
            <a:r>
              <a:rPr lang="en-US" altLang="zh-TW" sz="2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2:11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zh-TW" altLang="en-US" sz="2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因聽見他們說方言，稱讚神為大  徒</a:t>
            </a:r>
            <a:r>
              <a:rPr lang="en-US" altLang="zh-TW" sz="2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10:46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基督徒顺从圣灵的感动，向上帝祷告，对上帝发出赞美、感谢，与上帝的关系自然亲密，灵命也必然长进。所以，说“方言”是造就自己。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98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C4BFCB-994F-49C2-A557-91637426064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4892" y="0"/>
            <a:ext cx="4734027" cy="6596743"/>
          </a:xfrm>
          <a:prstGeom prst="rect">
            <a:avLst/>
          </a:prstGeom>
        </p:spPr>
      </p:pic>
      <p:pic>
        <p:nvPicPr>
          <p:cNvPr id="3076" name="Picture 4" descr="Image result for 吳勇長老">
            <a:extLst>
              <a:ext uri="{FF2B5EF4-FFF2-40B4-BE49-F238E27FC236}">
                <a16:creationId xmlns:a16="http://schemas.microsoft.com/office/drawing/2014/main" id="{692FD00B-38E2-44A3-AA7C-40F1922EC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" y="4753085"/>
            <a:ext cx="1714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B88D25-3CB9-4FC2-8AE7-855E4484CAD4}"/>
              </a:ext>
            </a:extLst>
          </p:cNvPr>
          <p:cNvSpPr/>
          <p:nvPr/>
        </p:nvSpPr>
        <p:spPr>
          <a:xfrm>
            <a:off x="4993572" y="305335"/>
            <a:ext cx="3915793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dirty="0"/>
              <a:t>有一天，我在乡间讲道，因患感冒声音嘶哑，毫无气力；和两位瑞士人 一同吃饭，我实在吃不下，就回房间休息；当我经过讲台，忽打冷战，有涕无声；我想，今 晚我怎能爬上台呢？于是入房，自然而然跪下问主：“我怎么办？”办字还未出口，神给我首次说方言，我又惊又喜；那时会场已开始唱短诗，我在方言中一直与主交通。我对主说：“外面等我工作，我必须停在这里。”当我进入会场，三百多人齐站立；我受宠若惊，我算得什么， 他们居然对我必恭必敬。我上讲台，声音恢复了，力量也来了；会毕病人要求祷告，手碰病 者，病得医治。我满心感谢主！我继续带领聚会，势如燃烧，如水沸腾；散会之前有见证会，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3553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F809-B7AF-4E89-AB96-ADC71222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E4E19A-732F-48A0-9C3F-FA7D2DDF185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36519407"/>
              </p:ext>
            </p:extLst>
          </p:nvPr>
        </p:nvGraphicFramePr>
        <p:xfrm>
          <a:off x="212272" y="281215"/>
          <a:ext cx="8735786" cy="6271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704">
                  <a:extLst>
                    <a:ext uri="{9D8B030D-6E8A-4147-A177-3AD203B41FA5}">
                      <a16:colId xmlns:a16="http://schemas.microsoft.com/office/drawing/2014/main" val="621099216"/>
                    </a:ext>
                  </a:extLst>
                </a:gridCol>
                <a:gridCol w="2371219">
                  <a:extLst>
                    <a:ext uri="{9D8B030D-6E8A-4147-A177-3AD203B41FA5}">
                      <a16:colId xmlns:a16="http://schemas.microsoft.com/office/drawing/2014/main" val="1711806880"/>
                    </a:ext>
                  </a:extLst>
                </a:gridCol>
                <a:gridCol w="4332863">
                  <a:extLst>
                    <a:ext uri="{9D8B030D-6E8A-4147-A177-3AD203B41FA5}">
                      <a16:colId xmlns:a16="http://schemas.microsoft.com/office/drawing/2014/main" val="843674825"/>
                    </a:ext>
                  </a:extLst>
                </a:gridCol>
              </a:tblGrid>
              <a:tr h="1050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經文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不信的人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不信的事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282474"/>
                  </a:ext>
                </a:extLst>
              </a:tr>
              <a:tr h="1050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徒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</a:t>
                      </a:r>
                    </a:p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門徒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虔誠的</a:t>
                      </a:r>
                      <a:r>
                        <a:rPr lang="zh-TW" altLang="en-US" sz="2400" u="sng" dirty="0">
                          <a:solidFill>
                            <a:schemeClr val="tx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猶太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人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耶稣就是上帝所立的基督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711325"/>
                  </a:ext>
                </a:extLst>
              </a:tr>
              <a:tr h="14393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徒</a:t>
                      </a:r>
                      <a:r>
                        <a:rPr lang="en-US" altLang="zh-CN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10</a:t>
                      </a:r>
                    </a:p>
                    <a:p>
                      <a:pPr algn="ctr"/>
                      <a:r>
                        <a:rPr lang="zh-CN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哥尼流</a:t>
                      </a: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及</a:t>
                      </a:r>
                      <a:r>
                        <a:rPr lang="zh-CN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亲属密友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奉割禮、和</a:t>
                      </a:r>
                      <a:r>
                        <a:rPr lang="zh-TW" altLang="en-US" sz="2400" u="sng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彼得</a:t>
                      </a: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同來的信徒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基督的救恩竟会惠及外邦人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839257"/>
                  </a:ext>
                </a:extLst>
              </a:tr>
              <a:tr h="16811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徒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19</a:t>
                      </a:r>
                    </a:p>
                    <a:p>
                      <a:pPr algn="ctr"/>
                      <a:r>
                        <a:rPr lang="zh-CN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约翰的门徒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约翰的门徒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要奉耶稣的名受洗，就有圣灵与他们同在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,</a:t>
                      </a:r>
                      <a:r>
                        <a:rPr lang="zh-CN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才能得上帝悦纳</a:t>
                      </a:r>
                      <a:endParaRPr lang="en-US" altLang="zh-CN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397798"/>
                  </a:ext>
                </a:extLst>
              </a:tr>
              <a:tr h="1050502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这样看来，说方言不是为信的人作证据，乃是为不信的人。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91734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1D5849F-3750-44CC-83A1-306438B266AA}"/>
              </a:ext>
            </a:extLst>
          </p:cNvPr>
          <p:cNvSpPr/>
          <p:nvPr/>
        </p:nvSpPr>
        <p:spPr>
          <a:xfrm>
            <a:off x="212272" y="2362200"/>
            <a:ext cx="8719456" cy="143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36D21-8153-4794-98D9-F45209F0A89B}"/>
              </a:ext>
            </a:extLst>
          </p:cNvPr>
          <p:cNvSpPr/>
          <p:nvPr/>
        </p:nvSpPr>
        <p:spPr>
          <a:xfrm>
            <a:off x="195942" y="3931121"/>
            <a:ext cx="8719456" cy="143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12463B-7C90-4648-9E6A-D78AC8B6364D}"/>
              </a:ext>
            </a:extLst>
          </p:cNvPr>
          <p:cNvSpPr/>
          <p:nvPr/>
        </p:nvSpPr>
        <p:spPr>
          <a:xfrm>
            <a:off x="195942" y="5542206"/>
            <a:ext cx="8719456" cy="978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72386943-953D-42A1-9807-CF3BD5B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大綱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5" y="1543760"/>
            <a:ext cx="8480951" cy="4659480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屬靈的恩賜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 聖靈所賜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為要建立教會 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(12-14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 )</a:t>
            </a:r>
          </a:p>
          <a:p>
            <a:pPr marL="346075" lvl="1" indent="-346075"/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恩賜的搭配與運用 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(12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 marL="346075" lvl="1" indent="-346075"/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事奉的動力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愛 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(13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 marL="346075" lvl="1" indent="-346075"/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方言與先知講道 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(14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 marL="0" lvl="1" indent="0">
              <a:buNone/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所以我弟兄們，你們要切慕做先知講道，也不要禁止說方言。 凡事都要規規矩矩地按著次序行。</a:t>
            </a:r>
            <a:endParaRPr lang="en-US" altLang="zh-TW" sz="8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1134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D34D6C2D-11DA-4804-B145-04D474CF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FAF2E-297A-40B8-BDA2-B8054E3E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MingLiU" panose="02020500000000000000" pitchFamily="18" charset="-120"/>
              </a:rPr>
              <a:t>三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MingLiU" panose="02020500000000000000" pitchFamily="18" charset="-120"/>
              </a:rPr>
              <a:t>.</a:t>
            </a:r>
            <a:r>
              <a:rPr lang="zh-TW" altLang="en-US" sz="3200" u="sng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方言與先知講道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(14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章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AF528-60E8-486A-9A4B-D14DC5DF7A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1" y="1435608"/>
            <a:ext cx="8329803" cy="497433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B.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簫與琴的比喻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吹簫或彈琴的人，必須吹彈出某種韻律和節奏，才能令聽眾明白而欣賞；同樣的，說方言若沒有翻譯，對聽眾就只是無意義的聲音而已。</a:t>
            </a:r>
            <a:endParaRPr lang="en-US" altLang="zh-TW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「号声」（</a:t>
            </a:r>
            <a:r>
              <a:rPr lang="en-US" altLang="zh-CN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</a:t>
            </a:r>
            <a:r>
              <a:rPr lang="zh-CN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节）是军队对士兵的号令，所以号声的意思必须能让士兵明白。「无定的号声」（</a:t>
            </a:r>
            <a:r>
              <a:rPr lang="en-US" altLang="zh-CN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</a:t>
            </a:r>
            <a:r>
              <a:rPr lang="zh-CN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节）使听者不知进退，因此全无作用。</a:t>
            </a:r>
            <a:endParaRPr lang="en-US" altLang="zh-CN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239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9435-6D3F-41A5-976D-B0B19A7E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DE7907-76E6-4E91-8099-781800E5746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11708080"/>
              </p:ext>
            </p:extLst>
          </p:nvPr>
        </p:nvGraphicFramePr>
        <p:xfrm>
          <a:off x="1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663">
                  <a:extLst>
                    <a:ext uri="{9D8B030D-6E8A-4147-A177-3AD203B41FA5}">
                      <a16:colId xmlns:a16="http://schemas.microsoft.com/office/drawing/2014/main" val="80717244"/>
                    </a:ext>
                  </a:extLst>
                </a:gridCol>
                <a:gridCol w="3605163">
                  <a:extLst>
                    <a:ext uri="{9D8B030D-6E8A-4147-A177-3AD203B41FA5}">
                      <a16:colId xmlns:a16="http://schemas.microsoft.com/office/drawing/2014/main" val="1640112427"/>
                    </a:ext>
                  </a:extLst>
                </a:gridCol>
                <a:gridCol w="3404174">
                  <a:extLst>
                    <a:ext uri="{9D8B030D-6E8A-4147-A177-3AD203B41FA5}">
                      <a16:colId xmlns:a16="http://schemas.microsoft.com/office/drawing/2014/main" val="1984201464"/>
                    </a:ext>
                  </a:extLst>
                </a:gridCol>
              </a:tblGrid>
              <a:tr h="5272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人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/</a:t>
                      </a: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物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若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結果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170265"/>
                  </a:ext>
                </a:extLst>
              </a:tr>
              <a:tr h="12048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我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若只說方言</a:t>
                      </a:r>
                      <a:r>
                        <a:rPr lang="en-US" altLang="zh-TW" sz="2400" dirty="0"/>
                        <a:t>,</a:t>
                      </a:r>
                      <a:r>
                        <a:rPr lang="zh-TW" altLang="en-US" sz="2400" dirty="0"/>
                        <a:t>不用啟示或知識或預言或教訓給你們講解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我於你們有什麼益處呢？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44010"/>
                  </a:ext>
                </a:extLst>
              </a:tr>
              <a:tr h="12334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簫或琴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若發出來的聲音沒有分別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en-US" sz="1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If no distinction in the notes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怎能知道所吹所彈的是什麼呢？ 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en-US" altLang="zh-TW" sz="1800" dirty="0"/>
                        <a:t>What tune is being played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5980347"/>
                  </a:ext>
                </a:extLst>
              </a:tr>
              <a:tr h="10194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號聲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若吹無定的號聲 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en-US" altLang="zh-TW" sz="1800" dirty="0"/>
                        <a:t>If trumpet does not sound a clear call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誰能預備打仗呢？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en-US" sz="1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Who will get ready for the battle?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8228932"/>
                  </a:ext>
                </a:extLst>
              </a:tr>
              <a:tr h="8341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你們也是如此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舌頭若不說容易明白的話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怎能知道所說的是什麼呢？這就是向空說話了。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106144"/>
                  </a:ext>
                </a:extLst>
              </a:tr>
              <a:tr h="20389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結論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我若不明白那聲音的意思</a:t>
                      </a: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 </a:t>
                      </a:r>
                      <a:endParaRPr lang="en-US" altLang="zh-TW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algn="ctr"/>
                      <a:r>
                        <a:rPr lang="en-US" altLang="zh-TW" sz="1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If I do not grasp the meaning of what someone is saying</a:t>
                      </a:r>
                      <a:endParaRPr lang="en-US" altLang="zh-TW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這說話的人必以我為化外之人，我也以他為化外之人。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en-US" sz="1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I am a foreigner to the speaker and he is a foreign to 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408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706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Meissen Markt">
            <a:extLst>
              <a:ext uri="{FF2B5EF4-FFF2-40B4-BE49-F238E27FC236}">
                <a16:creationId xmlns:a16="http://schemas.microsoft.com/office/drawing/2014/main" id="{A3652852-1FA8-4558-A255-DC972C3C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4" y="1088136"/>
            <a:ext cx="8616044" cy="574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F3E699-26C8-4BF3-9256-A9E3676F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326982"/>
            <a:ext cx="5157839" cy="640080"/>
          </a:xfrm>
        </p:spPr>
        <p:txBody>
          <a:bodyPr anchor="ctr"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化外之人 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(Foreigner)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098" name="Picture 2" descr="Image result for germany parking signs">
            <a:extLst>
              <a:ext uri="{FF2B5EF4-FFF2-40B4-BE49-F238E27FC236}">
                <a16:creationId xmlns:a16="http://schemas.microsoft.com/office/drawing/2014/main" id="{3F3BC1CF-D4FC-4129-BCA5-B477240B0916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76" y="2106185"/>
            <a:ext cx="5411180" cy="308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43D7CC-F7F1-4958-BCA0-2B518351D3CF}"/>
              </a:ext>
            </a:extLst>
          </p:cNvPr>
          <p:cNvSpPr txBox="1"/>
          <p:nvPr/>
        </p:nvSpPr>
        <p:spPr>
          <a:xfrm>
            <a:off x="4250656" y="4222909"/>
            <a:ext cx="2558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 </a:t>
            </a:r>
            <a:r>
              <a:rPr lang="en-US" sz="2800" dirty="0" err="1"/>
              <a:t>Stunden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15867-36F1-405A-A0AA-4C7AE1494F87}"/>
              </a:ext>
            </a:extLst>
          </p:cNvPr>
          <p:cNvSpPr txBox="1"/>
          <p:nvPr/>
        </p:nvSpPr>
        <p:spPr>
          <a:xfrm>
            <a:off x="274864" y="5769864"/>
            <a:ext cx="861604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不然，你用靈祝謝，那在座不通方言的人既然不明白你的話，怎能在你感謝的時候說「阿們」呢？</a:t>
            </a:r>
            <a:endParaRPr lang="en-US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8082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7749-1234-48D7-A7D2-421333E0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先知講道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0FBA9-7871-4EC7-9E62-4FD8255AE2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1" y="1435608"/>
            <a:ext cx="8401921" cy="4974336"/>
          </a:xfrm>
        </p:spPr>
        <p:txBody>
          <a:bodyPr>
            <a:normAutofit fontScale="92500"/>
          </a:bodyPr>
          <a:lstStyle/>
          <a:p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但做先知講道的是對人說，要造就、安慰、勸勉人。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做先知講道的乃是造就教會。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做先知講道不是為不信的人做證據，乃是為信的人。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TW" sz="24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24 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若都做先知講道，偶然有不信的或是不通方言的人進來，就被眾人勸醒，被眾人審明， </a:t>
            </a:r>
            <a:r>
              <a:rPr lang="en-US" altLang="zh-TW" sz="24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25 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他心裡的隱情顯露出來，就必將臉伏地敬拜神，說：「神真是在你們中間了！」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TW" sz="24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31 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因為你們都可以一個一個地做先知講道，叫眾人學道理，叫眾人得勸勉。</a:t>
            </a:r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1106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essons from 1 Corinthians: Unity In the Church | WMBC">
            <a:extLst>
              <a:ext uri="{FF2B5EF4-FFF2-40B4-BE49-F238E27FC236}">
                <a16:creationId xmlns:a16="http://schemas.microsoft.com/office/drawing/2014/main" id="{70458968-7283-4594-9CD4-638EC0CA9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FAF2E-297A-40B8-BDA2-B8054E3E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MingLiU" panose="02020500000000000000" pitchFamily="18" charset="-120"/>
              </a:rPr>
              <a:t>三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MingLiU" panose="02020500000000000000" pitchFamily="18" charset="-120"/>
              </a:rPr>
              <a:t>.</a:t>
            </a:r>
            <a:r>
              <a:rPr lang="zh-TW" altLang="en-US" sz="3200" u="sng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方言與先知講道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(14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章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AF528-60E8-486A-9A4B-D14DC5DF7A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1317967"/>
            <a:ext cx="8329803" cy="397764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C.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小結：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1. 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更要羨慕先知講道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 	2. 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多追求造就教會的恩賜</a:t>
            </a:r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sz="1400" dirty="0"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</a:p>
          <a:p>
            <a:endParaRPr lang="en-US" sz="1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86A63-E886-4377-A677-443CE2B5BBE0}"/>
              </a:ext>
            </a:extLst>
          </p:cNvPr>
          <p:cNvSpPr/>
          <p:nvPr/>
        </p:nvSpPr>
        <p:spPr>
          <a:xfrm>
            <a:off x="257458" y="3551213"/>
            <a:ext cx="8636169" cy="2858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你們也是如此，既是切慕屬靈的恩賜，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就當求多得造就教會的恩賜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所以那說方言的，就當求著能翻出來。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我若用方言禱告，是我的靈禱告，但我的悟性沒有果效。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這卻怎麼樣呢？我要用靈禱告，也要用悟性禱告；我要用靈歌唱，也要用悟性歌唱。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不然，你用靈祝謝，那在座不通方言的人既然不明白你的話，怎能在你感謝的時候說「阿們」呢？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17 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你感謝的固然是好，無奈不能造就別人。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我感謝神，我說方言比你們眾人還多，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但在教會中，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寧可用悟性說五句教導人的話，強如說萬句方言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4097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8972-C4C4-412A-B555-9E7D094E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457F-10B3-446B-86CA-5B811AB4D4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435608"/>
            <a:ext cx="8369264" cy="397764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400" dirty="0"/>
              <a:t>弟兄們，在心志上不要作小孩子。然而，在惡事上要作嬰孩，在心志上總要作大人。</a:t>
            </a:r>
            <a:endParaRPr lang="en-US" altLang="zh-TW" sz="2400" dirty="0"/>
          </a:p>
          <a:p>
            <a:r>
              <a:rPr lang="en-US" altLang="zh-TW" sz="2400" dirty="0"/>
              <a:t>『</a:t>
            </a:r>
            <a:r>
              <a:rPr lang="zh-TW" altLang="en-US" sz="2400" dirty="0"/>
              <a:t>惡事</a:t>
            </a:r>
            <a:r>
              <a:rPr lang="en-US" altLang="zh-TW" sz="2400" dirty="0"/>
              <a:t>』</a:t>
            </a:r>
            <a:r>
              <a:rPr lang="zh-TW" altLang="en-US" sz="2400" dirty="0"/>
              <a:t>在此指在聚會中炫耀說方言的恩賜，自以為高人一等，結果產生嫉妒與分裂；</a:t>
            </a:r>
            <a:r>
              <a:rPr lang="en-US" altLang="zh-TW" sz="2400" dirty="0"/>
              <a:t>『</a:t>
            </a:r>
            <a:r>
              <a:rPr lang="zh-TW" altLang="en-US" sz="2400" dirty="0"/>
              <a:t>嬰孩</a:t>
            </a:r>
            <a:r>
              <a:rPr lang="en-US" altLang="zh-TW" sz="2400" dirty="0"/>
              <a:t>』</a:t>
            </a:r>
            <a:r>
              <a:rPr lang="zh-TW" altLang="en-US" sz="2400" dirty="0"/>
              <a:t>指純真無邪。</a:t>
            </a:r>
            <a:endParaRPr lang="en-US" altLang="zh-TW" sz="2400" dirty="0"/>
          </a:p>
          <a:p>
            <a:r>
              <a:rPr lang="zh-TW" altLang="en-US" sz="2400" dirty="0"/>
              <a:t>嬰孩</a:t>
            </a:r>
            <a:r>
              <a:rPr lang="en-US" altLang="zh-TW" sz="2400" dirty="0"/>
              <a:t>:</a:t>
            </a:r>
            <a:r>
              <a:rPr lang="zh-TW" altLang="en-US" sz="2400" dirty="0"/>
              <a:t> 單純</a:t>
            </a:r>
            <a:endParaRPr lang="en-US" altLang="zh-TW" sz="2400" dirty="0"/>
          </a:p>
          <a:p>
            <a:r>
              <a:rPr lang="zh-TW" altLang="en-US" sz="2400" dirty="0"/>
              <a:t>小孩子</a:t>
            </a:r>
            <a:r>
              <a:rPr lang="en-US" altLang="zh-TW" sz="2400" dirty="0"/>
              <a:t>:</a:t>
            </a:r>
            <a:r>
              <a:rPr lang="zh-TW" altLang="en-US" sz="2400" dirty="0"/>
              <a:t> 幼稚，缺乏思考和判斷力。</a:t>
            </a:r>
            <a:endParaRPr lang="en-US" altLang="zh-TW" sz="2400" dirty="0"/>
          </a:p>
          <a:p>
            <a:r>
              <a:rPr lang="zh-TW" altLang="en-US" sz="2400" dirty="0"/>
              <a:t>大人</a:t>
            </a:r>
            <a:r>
              <a:rPr lang="en-US" altLang="zh-TW" sz="2400" dirty="0"/>
              <a:t>:</a:t>
            </a:r>
            <a:r>
              <a:rPr lang="zh-TW" altLang="en-US" sz="2400" dirty="0"/>
              <a:t> 靈命成熟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401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8EF5-7491-49C2-8E15-DA332249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說方言的原則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1F19A9-DF77-46EF-854C-B1B4B0B8304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99959845"/>
              </p:ext>
            </p:extLst>
          </p:nvPr>
        </p:nvGraphicFramePr>
        <p:xfrm>
          <a:off x="365439" y="1279156"/>
          <a:ext cx="8413122" cy="4582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50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8EF5-7491-49C2-8E15-DA332249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說方言的原則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1F19A9-DF77-46EF-854C-B1B4B0B8304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57484757"/>
              </p:ext>
            </p:extLst>
          </p:nvPr>
        </p:nvGraphicFramePr>
        <p:xfrm>
          <a:off x="365439" y="1279156"/>
          <a:ext cx="8413122" cy="4582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2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8EF5-7491-49C2-8E15-DA332249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說方言的原則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1F19A9-DF77-46EF-854C-B1B4B0B8304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18172529"/>
              </p:ext>
            </p:extLst>
          </p:nvPr>
        </p:nvGraphicFramePr>
        <p:xfrm>
          <a:off x="365439" y="1279156"/>
          <a:ext cx="8413122" cy="4582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63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8EF5-7491-49C2-8E15-DA332249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說方言的原則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1F19A9-DF77-46EF-854C-B1B4B0B8304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30876113"/>
              </p:ext>
            </p:extLst>
          </p:nvPr>
        </p:nvGraphicFramePr>
        <p:xfrm>
          <a:off x="365439" y="1279156"/>
          <a:ext cx="8413122" cy="4582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CC7DF1-40AD-4806-8979-9F07E170703F}"/>
              </a:ext>
            </a:extLst>
          </p:cNvPr>
          <p:cNvSpPr txBox="1"/>
          <p:nvPr/>
        </p:nvSpPr>
        <p:spPr>
          <a:xfrm>
            <a:off x="439867" y="6088544"/>
            <a:ext cx="826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所以那說方言的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就當求著能翻出來</a:t>
            </a:r>
            <a:endParaRPr lang="en-US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024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72386943-953D-42A1-9807-CF3BD5B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先知和方言的恩賜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5" y="1543760"/>
            <a:ext cx="8480951" cy="465948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你們要追求愛，也要切慕屬靈的恩賜，其中更要羨慕的是做先知講道。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講道 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= 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說預言</a:t>
            </a:r>
          </a:p>
          <a:p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平衡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</a:p>
          <a:p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愛與恩賜 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追求愛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也要切慕屬靈的恩賜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要切慕做先知講道，也不要禁止說方言</a:t>
            </a:r>
            <a:endParaRPr lang="en-US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171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D4E64C17-AC12-4153-B3B2-54E8AA90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AC9211-7085-4A15-AA89-4D4A879B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聚會中使用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方言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D3636-769F-41BA-AFE3-6E633D8D7E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435608"/>
            <a:ext cx="8347492" cy="472570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認耶穌是主</a:t>
            </a:r>
            <a:endParaRPr lang="en-US" altLang="zh-TW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03225" indent="-403225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	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被神的靈感動的，沒有說「耶穌是可咒詛」的；若不是被聖靈感動的，也沒有能說「耶穌是主」的。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12:3</a:t>
            </a:r>
            <a:endParaRPr lang="en-US" altLang="zh-TW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能翻出來  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14:13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當造就人  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14:26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不是叫人混亂，乃是叫人安靜   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14:33</a:t>
            </a:r>
            <a:endParaRPr lang="en-US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03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D0F40DCD-B708-4635-988C-530C0E0FD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009D5E-CC9C-4EA4-8050-41D8DEED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問題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4B3B8-FA21-4CCA-B2B1-60EB90A73C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1" y="1435608"/>
            <a:ext cx="8380150" cy="5280878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被聖靈充滿就必說方言</a:t>
            </a:r>
            <a:r>
              <a:rPr lang="en-US" altLang="zh-TW" sz="2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?</a:t>
            </a:r>
          </a:p>
          <a:p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「聖靈所結的果子，就是仁愛，喜樂，和平，忍耐，恩慈，良善，信實，溫柔，節制，這樣的事，沒有律法禁止。」 （加五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22-23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TW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教導如何說方言</a:t>
            </a:r>
            <a:r>
              <a:rPr lang="en-US" altLang="zh-TW" sz="2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??</a:t>
            </a:r>
          </a:p>
          <a:p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聖靈顯在各人身上，是叫人得益處。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這人蒙聖靈賜他智慧的言語，那人也蒙這位聖靈賜他知識的言語，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又有一人蒙這位聖靈賜他信心，還有一人蒙這位聖靈賜他醫病的恩賜，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又叫一人能行異能，又叫一人能做先知，又叫一人能辨別諸靈，又叫一人能說方言，又叫一人能翻方言。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這一切都是這位聖靈所運行，隨己意分給各人的。   林前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12:7-11</a:t>
            </a:r>
            <a:endParaRPr lang="en-US" altLang="zh-TW" sz="66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88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C2012D30-0AA9-4008-9363-787946A13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1E22DD-4A00-4A55-BACA-EF79CD94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婦女在會中要閉口不言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7985A-0B07-43B6-A638-1F0F6F6DF9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435607"/>
            <a:ext cx="8314076" cy="5161135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凡女人禱告或是講道，若不蒙著頭，就羞辱自己的頭，因為這就如同剃了頭髮一樣。    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11:5</a:t>
            </a:r>
            <a:endParaRPr lang="en-US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29 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至於做先知講道的，只好兩個人或是三個人，其餘的就當慎思明辨。</a:t>
            </a:r>
            <a:r>
              <a:rPr lang="en-US" altLang="zh-TW" sz="24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(Let the others weigh what is said)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30 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若旁邊坐著的得了啟示，那先說話的就當閉口不言。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31 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因為你們都可以一個一個地做先知講道，叫眾人學道理，叫眾人得勸勉。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32 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先知的靈原是順服先知的，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33 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因為神不是叫人混亂，乃是叫人安靜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TW" altLang="en-US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34 </a:t>
            </a:r>
            <a:r>
              <a:rPr lang="zh-TW" altLang="en-US" sz="2400" dirty="0">
                <a:solidFill>
                  <a:schemeClr val="accent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婦女在會中要閉口不言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，像在聖徒的眾教會一樣，因為不准她們說話。她們總要順服，正如律法所說的。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35 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她們若要學什麼，可以在家裡問自己的丈夫，因為婦女在會中說話原是可恥的。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神的道理豈是從你們出來嗎？豈是單臨到你們嗎？</a:t>
            </a:r>
            <a:endParaRPr lang="en-US" sz="6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CDF65-0324-4BFF-908A-9AFF6A418513}"/>
              </a:ext>
            </a:extLst>
          </p:cNvPr>
          <p:cNvSpPr txBox="1"/>
          <p:nvPr/>
        </p:nvSpPr>
        <p:spPr>
          <a:xfrm>
            <a:off x="2603537" y="6409944"/>
            <a:ext cx="654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highlight>
                  <a:srgbClr val="FFFF00"/>
                </a:highlight>
              </a:rPr>
              <a:t>不要在聚會中對先知講道發表意見</a:t>
            </a:r>
            <a:r>
              <a:rPr lang="en-US" altLang="zh-TW" sz="2400" dirty="0">
                <a:highlight>
                  <a:srgbClr val="FFFF00"/>
                </a:highlight>
              </a:rPr>
              <a:t>(</a:t>
            </a:r>
            <a:r>
              <a:rPr lang="zh-TW" altLang="en-US" sz="2400" dirty="0">
                <a:highlight>
                  <a:srgbClr val="FFFF00"/>
                </a:highlight>
              </a:rPr>
              <a:t>與蒙頭類似</a:t>
            </a:r>
            <a:r>
              <a:rPr lang="en-US" altLang="zh-TW" sz="2400" dirty="0">
                <a:highlight>
                  <a:srgbClr val="FFFF00"/>
                </a:highlight>
              </a:rPr>
              <a:t>)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295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A81976F6-9D35-4960-93AA-C6DB0901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E0358-CB46-4809-90AE-E8D053CB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839" cy="640080"/>
          </a:xfrm>
        </p:spPr>
        <p:txBody>
          <a:bodyPr>
            <a:normAutofit/>
          </a:bodyPr>
          <a:lstStyle/>
          <a:p>
            <a:r>
              <a:rPr lang="zh-TW" altLang="en-US" sz="3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MingLiU" panose="02020500000000000000" pitchFamily="18" charset="-120"/>
              </a:rPr>
              <a:t>三</a:t>
            </a:r>
            <a:r>
              <a:rPr lang="en-US" altLang="zh-TW" sz="3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MingLiU" panose="02020500000000000000" pitchFamily="18" charset="-120"/>
              </a:rPr>
              <a:t>.</a:t>
            </a:r>
            <a:r>
              <a:rPr lang="zh-TW" altLang="en-US" sz="3200" u="sng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方言與先知講道</a:t>
            </a:r>
            <a:r>
              <a:rPr lang="zh-TW" altLang="en-US" sz="3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3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(14</a:t>
            </a:r>
            <a:r>
              <a:rPr lang="zh-TW" altLang="en-US" sz="3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章</a:t>
            </a:r>
            <a:r>
              <a:rPr lang="en-US" altLang="zh-TW" sz="3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688E2-C9AB-4F15-9CCF-1D69C884C4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1294094"/>
            <a:ext cx="7502249" cy="49743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D.</a:t>
            </a:r>
            <a:r>
              <a:rPr lang="zh-TW" altLang="en-US" sz="3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崇拜的原則 ：</a:t>
            </a:r>
            <a:endParaRPr lang="en-US" sz="32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靈性與悟性並重</a:t>
            </a:r>
            <a:endParaRPr lang="en-US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心志上要作大人</a:t>
            </a:r>
            <a:endParaRPr lang="en-US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3.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為信與不信的人</a:t>
            </a:r>
            <a:endParaRPr lang="en-US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4.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有次序、守紀律</a:t>
            </a:r>
            <a:endParaRPr lang="en-US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5.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不混亂、要安靜</a:t>
            </a:r>
            <a:endParaRPr lang="en-US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6.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婦女要閉口不言</a:t>
            </a:r>
            <a:endParaRPr lang="en-US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E312F7-30B6-4046-B6F9-9983701A115A}"/>
              </a:ext>
            </a:extLst>
          </p:cNvPr>
          <p:cNvSpPr/>
          <p:nvPr/>
        </p:nvSpPr>
        <p:spPr>
          <a:xfrm>
            <a:off x="8077" y="5958007"/>
            <a:ext cx="912784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你們聚會的時候，各人或有詩歌，或有教訓，或有啟示，或有方言，或有翻出來的話，</a:t>
            </a:r>
            <a:r>
              <a:rPr lang="zh-TW" altLang="en-US" sz="24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凡事都當造就人。</a:t>
            </a:r>
            <a:endParaRPr lang="en-US" sz="2400" dirty="0">
              <a:solidFill>
                <a:schemeClr val="accent2"/>
              </a:solidFill>
              <a:highlight>
                <a:srgbClr val="00FFFF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629A3-2D5E-4583-9E6F-8A38125A9773}"/>
              </a:ext>
            </a:extLst>
          </p:cNvPr>
          <p:cNvSpPr/>
          <p:nvPr/>
        </p:nvSpPr>
        <p:spPr>
          <a:xfrm>
            <a:off x="3810254" y="1966731"/>
            <a:ext cx="4212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我要用靈禱告，也要用悟性禱告；我要用靈歌唱，也要用悟性歌唱。 </a:t>
            </a:r>
            <a:endParaRPr 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DAA203-E81A-4961-AFF7-2DD4C100B115}"/>
              </a:ext>
            </a:extLst>
          </p:cNvPr>
          <p:cNvSpPr/>
          <p:nvPr/>
        </p:nvSpPr>
        <p:spPr>
          <a:xfrm>
            <a:off x="3810254" y="2700924"/>
            <a:ext cx="4465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在心志上不要做小孩子，然而在惡事上要做嬰孩，在心志上總要做大人。</a:t>
            </a:r>
            <a:endParaRPr 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E7E6A6-8138-4559-9858-BCA0AAFD4005}"/>
              </a:ext>
            </a:extLst>
          </p:cNvPr>
          <p:cNvSpPr/>
          <p:nvPr/>
        </p:nvSpPr>
        <p:spPr>
          <a:xfrm>
            <a:off x="3360877" y="3407230"/>
            <a:ext cx="5783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這樣看來，說方言不是為信的人做證據，乃是為不信的人；做先知講道不是為不信的人做證據，乃是為信的人。</a:t>
            </a:r>
            <a:endParaRPr 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19C54-956A-4525-B157-4D52EFE9FEED}"/>
              </a:ext>
            </a:extLst>
          </p:cNvPr>
          <p:cNvSpPr/>
          <p:nvPr/>
        </p:nvSpPr>
        <p:spPr>
          <a:xfrm>
            <a:off x="3808286" y="4711950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因為神不是叫人混亂，乃是叫人安靜。</a:t>
            </a:r>
            <a:endParaRPr 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2CC970-6535-4AFF-84D1-82215CF071F5}"/>
              </a:ext>
            </a:extLst>
          </p:cNvPr>
          <p:cNvSpPr/>
          <p:nvPr/>
        </p:nvSpPr>
        <p:spPr>
          <a:xfrm>
            <a:off x="3810254" y="4113793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凡事都要規規矩矩地按著次序行。</a:t>
            </a:r>
            <a:endParaRPr 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2F5E49-15E2-47C5-8FDA-6EE98B30DA24}"/>
              </a:ext>
            </a:extLst>
          </p:cNvPr>
          <p:cNvSpPr/>
          <p:nvPr/>
        </p:nvSpPr>
        <p:spPr>
          <a:xfrm>
            <a:off x="3808286" y="5250121"/>
            <a:ext cx="4467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婦女在會中要閉口不言，像在聖徒的眾教會一樣，因為不准她們說話。</a:t>
            </a:r>
            <a:endParaRPr 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62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28502DE5-1359-4F39-9B4F-3A1F85090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00F21-DF59-4D3A-BD7A-C59EE647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" y="817736"/>
            <a:ext cx="5157216" cy="6400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總結</a:t>
            </a:r>
            <a:endParaRPr lang="en-US" sz="3200" dirty="0">
              <a:solidFill>
                <a:schemeClr val="tx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C76D4-6FBD-4C2E-AE1A-D6BBF7AA85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4622" y="1962260"/>
            <a:ext cx="8380150" cy="3977640"/>
          </a:xfrm>
        </p:spPr>
        <p:txBody>
          <a:bodyPr>
            <a:normAutofit/>
          </a:bodyPr>
          <a:lstStyle/>
          <a:p>
            <a:r>
              <a:rPr lang="en-US" altLang="zh-TW" sz="28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37 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若有人以為自己是先知或是屬靈的，就該知道我所寫給你們的是</a:t>
            </a:r>
            <a:r>
              <a:rPr lang="zh-TW" altLang="en-US" sz="28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主的命令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baseline="30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TW" sz="28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39 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所以我弟兄們，你們要切慕做先知講道，也不要禁止說方言。 </a:t>
            </a:r>
            <a:endParaRPr lang="en-US" altLang="zh-TW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TW" sz="28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40 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凡事都要規規矩矩地按著次序行。</a:t>
            </a:r>
            <a:endParaRPr lang="en-US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08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72386943-953D-42A1-9807-CF3BD5B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背景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1393454"/>
            <a:ext cx="8480951" cy="529037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初期教會新約神的啟示尚未完成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所以聚會中宣講啟示是讓信徒得造就教會得成長的主要部份。</a:t>
            </a:r>
            <a:endParaRPr lang="en-US" altLang="zh-TW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「我還有好些事要告訴你們，但你們現在擔當不了。 只等真理的聖靈來了，他要引導你們明白一切的真理，因為他不是憑自己說的，乃是把他所聽見的都說出來，並要把將來的事告訴你們。他要榮耀我，因為他要將受於我的告訴你們。凡父所有的，都是我的，所以我說，祂要將受於我的告訴你們   約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16:12-15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新約啟示完成後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聖經成為教會信仰的根基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真理的根據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信徒生活指導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神直接啟示的恩賜也減少。</a:t>
            </a:r>
            <a:endParaRPr lang="en-US" altLang="zh-TW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聖經都是神所默示的，於教訓、督責、使人歸正、教導人學義都是有益的，叫屬神的人得以完全，預備行各樣的善事。 提後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3:16-17</a:t>
            </a:r>
            <a:endParaRPr lang="en-US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686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9DD5E423-B479-492D-9FD1-C7BB6CCF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0C09C-7010-419A-8178-D0881439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34" y="324186"/>
            <a:ext cx="5157839" cy="64008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14:1-11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768F0-B13B-495C-BD8A-BF2126529E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2271" y="1288452"/>
            <a:ext cx="8719457" cy="5369231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你們要追求愛，也要切慕屬靈的恩賜，其中更要羨慕的是做先知講道。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那說方言的原不是對人說，乃是對神說，因為沒有人聽出來，然而他在心靈裡卻是講說各樣的奧祕。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但做先知講道的是對人說，要造就、安慰、勸勉人。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說方言的是造就自己，做先知講道的乃是造就教會。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</a:t>
            </a:r>
            <a:r>
              <a:rPr lang="zh-TW" altLang="en-US" sz="24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願意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你們都說方言，</a:t>
            </a:r>
            <a:r>
              <a:rPr lang="zh-TW" altLang="en-US" sz="2400" dirty="0">
                <a:solidFill>
                  <a:schemeClr val="accent2"/>
                </a:solidFill>
                <a:highlight>
                  <a:srgbClr val="00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更願意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你們做先知講道；因為說方言的若不翻出來，使教會被造就，那做先知講道的就比他強了。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弟兄們，我到你們那裡去，若只說方言，不用啟示或知識或預言或教訓給你們講解，我於你們有什麼益處呢？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就是那有聲無氣的物，或簫或琴，若發出來的聲音沒有分別，怎能知道所吹所彈的是什麼呢？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若吹無定的號聲，誰能預備打仗呢？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你們也是如此，舌頭若不說容易明白的話，怎能知道所說的是什麼呢？這就是向空說話了。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世上的聲音或者甚多，卻沒有一樣是無意思的。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我若不明白那聲音的意思，這說話的人必以我為化外之人，我也以他為化外之人。</a:t>
            </a:r>
            <a:endParaRPr lang="en-US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82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essons from 1 Corinthians: Unity In the Church | WMBC">
            <a:extLst>
              <a:ext uri="{FF2B5EF4-FFF2-40B4-BE49-F238E27FC236}">
                <a16:creationId xmlns:a16="http://schemas.microsoft.com/office/drawing/2014/main" id="{AB7993FE-04C4-4425-A5D6-827C7B5F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72C6FB-C0CA-4C2F-9864-E70D9A7D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31" y="250031"/>
            <a:ext cx="5157839" cy="6400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MingLiU" panose="02020500000000000000" pitchFamily="18" charset="-120"/>
              </a:rPr>
              <a:t>三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MingLiU" panose="02020500000000000000" pitchFamily="18" charset="-120"/>
              </a:rPr>
              <a:t>.</a:t>
            </a:r>
            <a:r>
              <a:rPr lang="zh-TW" altLang="en-US" sz="3200" u="sng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方言與先知講道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(14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章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B4012DB-D919-47C3-8BBD-C2C6D1FED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50845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PMingLiU" panose="02020500000000000000" pitchFamily="18" charset="-120"/>
              </a:rPr>
              <a:t>兩者的區別</a:t>
            </a:r>
            <a:endParaRPr kumimoji="0" lang="zh-TW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8F8BC-911C-4C61-8600-22AA42CC34DE}"/>
              </a:ext>
            </a:extLst>
          </p:cNvPr>
          <p:cNvSpPr/>
          <p:nvPr/>
        </p:nvSpPr>
        <p:spPr>
          <a:xfrm>
            <a:off x="533400" y="1493867"/>
            <a:ext cx="8175170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你們要追求愛，也要切慕屬靈的恩賜，其中更要羨慕的是做先知講道。</a:t>
            </a:r>
            <a:endParaRPr lang="en-US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9A94234-6D4C-491B-AD53-65027FA7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427268"/>
              </p:ext>
            </p:extLst>
          </p:nvPr>
        </p:nvGraphicFramePr>
        <p:xfrm>
          <a:off x="294639" y="2083079"/>
          <a:ext cx="8554721" cy="477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731">
                  <a:extLst>
                    <a:ext uri="{9D8B030D-6E8A-4147-A177-3AD203B41FA5}">
                      <a16:colId xmlns:a16="http://schemas.microsoft.com/office/drawing/2014/main" val="293073569"/>
                    </a:ext>
                  </a:extLst>
                </a:gridCol>
                <a:gridCol w="2049157">
                  <a:extLst>
                    <a:ext uri="{9D8B030D-6E8A-4147-A177-3AD203B41FA5}">
                      <a16:colId xmlns:a16="http://schemas.microsoft.com/office/drawing/2014/main" val="1987790737"/>
                    </a:ext>
                  </a:extLst>
                </a:gridCol>
                <a:gridCol w="1751353">
                  <a:extLst>
                    <a:ext uri="{9D8B030D-6E8A-4147-A177-3AD203B41FA5}">
                      <a16:colId xmlns:a16="http://schemas.microsoft.com/office/drawing/2014/main" val="2977388306"/>
                    </a:ext>
                  </a:extLst>
                </a:gridCol>
                <a:gridCol w="1707956">
                  <a:extLst>
                    <a:ext uri="{9D8B030D-6E8A-4147-A177-3AD203B41FA5}">
                      <a16:colId xmlns:a16="http://schemas.microsoft.com/office/drawing/2014/main" val="4288298229"/>
                    </a:ext>
                  </a:extLst>
                </a:gridCol>
                <a:gridCol w="1673524">
                  <a:extLst>
                    <a:ext uri="{9D8B030D-6E8A-4147-A177-3AD203B41FA5}">
                      <a16:colId xmlns:a16="http://schemas.microsoft.com/office/drawing/2014/main" val="2564194231"/>
                    </a:ext>
                  </a:extLst>
                </a:gridCol>
              </a:tblGrid>
              <a:tr h="63614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latin typeface="+mn-lt"/>
                          <a:ea typeface="SimHei" panose="02010609060101010101" pitchFamily="49" charset="-122"/>
                        </a:rPr>
                        <a:t>God empowers them all in everyone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182757"/>
                  </a:ext>
                </a:extLst>
              </a:tr>
              <a:tr h="6361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事奉的才能 </a:t>
                      </a:r>
                      <a:r>
                        <a:rPr lang="en-US" altLang="zh-TW" sz="24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(Gifts)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事奉的機會 </a:t>
                      </a:r>
                      <a:r>
                        <a:rPr lang="en-US" altLang="zh-TW" sz="24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(Service/Ministries)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926709"/>
                  </a:ext>
                </a:extLst>
              </a:tr>
              <a:tr h="636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羅</a:t>
                      </a:r>
                      <a:r>
                        <a:rPr lang="en-US" altLang="zh-TW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12:6-8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林前</a:t>
                      </a:r>
                      <a:r>
                        <a:rPr lang="en-US" altLang="zh-TW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12:8-11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林前</a:t>
                      </a:r>
                      <a:r>
                        <a:rPr lang="en-US" altLang="zh-TW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12:28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弗</a:t>
                      </a:r>
                      <a:r>
                        <a:rPr lang="en-US" altLang="zh-TW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4:7-13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彼前</a:t>
                      </a:r>
                      <a:r>
                        <a:rPr lang="en-US" altLang="zh-TW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4:10-11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518066"/>
                  </a:ext>
                </a:extLst>
              </a:tr>
              <a:tr h="2866128">
                <a:tc>
                  <a:txBody>
                    <a:bodyPr/>
                    <a:lstStyle/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說預言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作執事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作教導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作勸化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施捨的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治理的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憐憫人的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賜他智慧的言語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賜他知識的言語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賜他信心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賜他醫病的恩賜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能行異能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能作先知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能辨別諸靈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highlight>
                            <a:srgbClr val="FFFF00"/>
                          </a:highlight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能說方言</a:t>
                      </a:r>
                      <a:endParaRPr lang="en-US" altLang="zh-TW" sz="2000" dirty="0">
                        <a:highlight>
                          <a:srgbClr val="FFFF00"/>
                        </a:highlight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highlight>
                            <a:srgbClr val="FFFF00"/>
                          </a:highlight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能翻方言</a:t>
                      </a:r>
                      <a:endParaRPr lang="en-US" sz="2000" dirty="0">
                        <a:highlight>
                          <a:srgbClr val="FFFF00"/>
                        </a:highlight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使徒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先知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教師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行異能的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得恩賜醫病的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幫助人的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治理事的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highlight>
                            <a:srgbClr val="FFFF00"/>
                          </a:highlight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說方言的</a:t>
                      </a:r>
                      <a:endParaRPr lang="en-US" altLang="zh-TW" sz="2000" dirty="0">
                        <a:highlight>
                          <a:srgbClr val="FFFF00"/>
                        </a:highlight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使徒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先知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傳福音的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牧師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教師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講道的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服事人的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528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89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abel tower">
            <a:extLst>
              <a:ext uri="{FF2B5EF4-FFF2-40B4-BE49-F238E27FC236}">
                <a16:creationId xmlns:a16="http://schemas.microsoft.com/office/drawing/2014/main" id="{B489C78F-F80B-43E2-A845-CB3707D4436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方言 </a:t>
            </a:r>
            <a:r>
              <a:rPr lang="en-US" altLang="zh-TW" sz="3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zh-TW" altLang="en-US" sz="3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368055"/>
            <a:ext cx="9143999" cy="52808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那時，天下人的口音、言語都是一樣。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耶和華說：「看哪，他們成為一樣的人民，都是一樣的言語，如今既做起這事來，以後他們所要做的事就沒有不成就的了。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我們下去，在那裡變亂他們的口音，使他們的言語彼此不通。」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於是，耶和華使他們從那裡分散在全地上，他們就停工不造那城了。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因為耶和華在那裡變亂天下人的言語，使眾人分散在全地上，所以那城名叫</a:t>
            </a:r>
            <a:r>
              <a:rPr lang="zh-TW" altLang="en-US" sz="2400" u="sng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巴別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   創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400" b="1" baseline="300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5 </a:t>
            </a:r>
            <a:r>
              <a:rPr lang="zh-TW" altLang="en-US" sz="2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這些人的後裔，將各國的地土、海島分開居住，各隨各的方言、宗族立國。</a:t>
            </a:r>
            <a:r>
              <a:rPr lang="en-US" altLang="zh-TW" sz="2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lang="en-US" altLang="zh-TW" sz="2400" b="1" baseline="300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20 </a:t>
            </a:r>
            <a:r>
              <a:rPr lang="zh-TW" altLang="en-US" sz="2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這就是</a:t>
            </a:r>
            <a:r>
              <a:rPr lang="zh-TW" altLang="en-US" sz="2400" u="sng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含</a:t>
            </a:r>
            <a:r>
              <a:rPr lang="zh-TW" altLang="en-US" sz="2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的後裔，各隨他們的宗族、方言、所住的地土、邦國。</a:t>
            </a:r>
            <a:r>
              <a:rPr lang="en-US" altLang="zh-TW" sz="2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lang="en-US" altLang="zh-TW" sz="2400" b="1" baseline="300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31 </a:t>
            </a:r>
            <a:r>
              <a:rPr lang="zh-TW" altLang="en-US" sz="2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這就是</a:t>
            </a:r>
            <a:r>
              <a:rPr lang="zh-TW" altLang="en-US" sz="2400" u="sng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閃</a:t>
            </a:r>
            <a:r>
              <a:rPr lang="zh-TW" altLang="en-US" sz="2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的子孫，各隨他們的宗族、方言、所住的地土、邦國。  創</a:t>
            </a:r>
            <a:r>
              <a:rPr lang="en-US" altLang="zh-TW" sz="2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endParaRPr lang="en-US" sz="7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700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AF98-3080-4564-9B33-B4FF7999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3" y="350085"/>
            <a:ext cx="5157839" cy="640080"/>
          </a:xfrm>
        </p:spPr>
        <p:txBody>
          <a:bodyPr anchor="ctr"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方言 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(language) – 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舊約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A1EDD-E60C-407F-9A57-0A4B8D8970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5853" y="1262743"/>
            <a:ext cx="8652293" cy="54864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這些人的後裔，將各國的地土、海島分開居住，各隨各的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方言 </a:t>
            </a:r>
            <a:r>
              <a:rPr lang="en-US" altLang="zh-TW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(language)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、宗族立國。  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創世記 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10:5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亞達薛西年間，比施蘭、米特利達、他別和他們的同黨上本奏告波斯王亞達薛西，本章是用亞蘭文字亞蘭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方言 </a:t>
            </a:r>
            <a:r>
              <a:rPr lang="en-US" altLang="zh-TW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(language)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。       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hlinkClick r:id="rId3"/>
              </a:rPr>
              <a:t>以斯拉記 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  <a:hlinkClick r:id="rId3"/>
              </a:rPr>
              <a:t>4:7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他們的兒女說話，一半是亞實突的話，不會說猶大的話，所說的是照著各族的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方言 </a:t>
            </a:r>
            <a:r>
              <a:rPr lang="en-US" altLang="zh-TW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(language)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。  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hlinkClick r:id="rId4"/>
              </a:rPr>
              <a:t>尼希米記 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  <a:hlinkClick r:id="rId4"/>
              </a:rPr>
              <a:t>13:24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發詔書，用各省的文字 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(language)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、各族的方言 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(native tongue) 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通知各省，使為丈夫的在家中做主，各說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本地的方言 </a:t>
            </a:r>
            <a:r>
              <a:rPr lang="en-US" altLang="zh-TW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(native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TW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language)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hlinkClick r:id="rId5"/>
              </a:rPr>
              <a:t>以斯帖記 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  <a:hlinkClick r:id="rId5"/>
              </a:rPr>
              <a:t>1:22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</a:p>
          <a:p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三月，就是西彎月二十三日，將王的書記召來，按著末底改所吩咐的，用各省的文字、各族的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方言 </a:t>
            </a:r>
            <a:r>
              <a:rPr lang="en-US" altLang="zh-TW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(language)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，並猶大人的文字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方言 </a:t>
            </a:r>
            <a:r>
              <a:rPr lang="en-US" altLang="zh-TW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(language) 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寫諭旨，傳給那從印度直到古實一百二十七省的猶大人和總督、省長、首領。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hlinkClick r:id="rId6"/>
              </a:rPr>
              <a:t>以斯帖記 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  <a:hlinkClick r:id="rId6"/>
              </a:rPr>
              <a:t>8:9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2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1CC2-3113-4ADE-8FFA-ADD139CB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新約中的方言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7A537-EBF2-4F31-8063-F5944DBDF2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1" y="1435607"/>
            <a:ext cx="8336607" cy="4551535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使徒行傳 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3X</a:t>
            </a:r>
          </a:p>
          <a:p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馬可福音 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1X</a:t>
            </a:r>
          </a:p>
          <a:p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林前 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12-14</a:t>
            </a:r>
          </a:p>
          <a:p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0848445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670225-786D-4D35-95D2-EE23BCCC822D}" vid="{047B070F-071F-4F7E-B21E-00157DBF8DCB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FA1454666ED349A3A5EC5DCB7EBBC6" ma:contentTypeVersion="13" ma:contentTypeDescription="Create a new document." ma:contentTypeScope="" ma:versionID="18ce8733eda0a819cfcb5a3f84c20cb5">
  <xsd:schema xmlns:xsd="http://www.w3.org/2001/XMLSchema" xmlns:xs="http://www.w3.org/2001/XMLSchema" xmlns:p="http://schemas.microsoft.com/office/2006/metadata/properties" xmlns:ns3="da005a5e-8a2b-4bb4-a57f-7e1145d53929" xmlns:ns4="715fba1b-9a6f-4b19-a244-36b3d6917d6a" targetNamespace="http://schemas.microsoft.com/office/2006/metadata/properties" ma:root="true" ma:fieldsID="41fb9e52bb94a8cd33ce58a285ef7085" ns3:_="" ns4:_="">
    <xsd:import namespace="da005a5e-8a2b-4bb4-a57f-7e1145d53929"/>
    <xsd:import namespace="715fba1b-9a6f-4b19-a244-36b3d6917d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05a5e-8a2b-4bb4-a57f-7e1145d53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fba1b-9a6f-4b19-a244-36b3d6917d6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a005a5e-8a2b-4bb4-a57f-7e1145d5392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0A8A51-8B76-42BB-80C7-E650D394A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005a5e-8a2b-4bb4-a57f-7e1145d53929"/>
    <ds:schemaRef ds:uri="715fba1b-9a6f-4b19-a244-36b3d6917d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ED6A94-6CEC-4690-B5D0-3E831BCC769C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715fba1b-9a6f-4b19-a244-36b3d6917d6a"/>
    <ds:schemaRef ds:uri="da005a5e-8a2b-4bb4-a57f-7e1145d53929"/>
  </ds:schemaRefs>
</ds:datastoreItem>
</file>

<file path=customXml/itemProps3.xml><?xml version="1.0" encoding="utf-8"?>
<ds:datastoreItem xmlns:ds="http://schemas.openxmlformats.org/officeDocument/2006/customXml" ds:itemID="{A68F36FF-D6F8-4F25-B1D6-7893F2294B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6096</Words>
  <Application>Microsoft Office PowerPoint</Application>
  <PresentationFormat>On-screen Show (4:3)</PresentationFormat>
  <Paragraphs>263</Paragraphs>
  <Slides>34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SimHei</vt:lpstr>
      <vt:lpstr>王漢宗空疊圓繁</vt:lpstr>
      <vt:lpstr>王漢宗超明體繁</vt:lpstr>
      <vt:lpstr>華康黑體 Std W12</vt:lpstr>
      <vt:lpstr>Arial</vt:lpstr>
      <vt:lpstr>Calibri</vt:lpstr>
      <vt:lpstr>Calibri Light</vt:lpstr>
      <vt:lpstr>Segoe UI</vt:lpstr>
      <vt:lpstr>Segoe UI Light</vt:lpstr>
      <vt:lpstr>WelcomeDoc</vt:lpstr>
      <vt:lpstr>Office Theme</vt:lpstr>
      <vt:lpstr>PowerPoint Presentation</vt:lpstr>
      <vt:lpstr>大綱</vt:lpstr>
      <vt:lpstr>先知和方言的恩賜</vt:lpstr>
      <vt:lpstr>背景</vt:lpstr>
      <vt:lpstr>14:1-11</vt:lpstr>
      <vt:lpstr>三.方言與先知講道 (14章)</vt:lpstr>
      <vt:lpstr>方言 - Language</vt:lpstr>
      <vt:lpstr>方言 (language) – 舊約</vt:lpstr>
      <vt:lpstr>新約中的方言</vt:lpstr>
      <vt:lpstr>Tongues = Language  使徒行傳 2:1-11</vt:lpstr>
      <vt:lpstr>方言  使徒行傳 10:44-48</vt:lpstr>
      <vt:lpstr>方言  使徒行傳 19</vt:lpstr>
      <vt:lpstr>方言 - 可16</vt:lpstr>
      <vt:lpstr>方言</vt:lpstr>
      <vt:lpstr>PowerPoint Presentation</vt:lpstr>
      <vt:lpstr>PowerPoint Presentation</vt:lpstr>
      <vt:lpstr>说方言的是造就自己 (禱告, 讚美神)</vt:lpstr>
      <vt:lpstr>PowerPoint Presentation</vt:lpstr>
      <vt:lpstr>PowerPoint Presentation</vt:lpstr>
      <vt:lpstr>三.方言與先知講道 (14章)</vt:lpstr>
      <vt:lpstr>PowerPoint Presentation</vt:lpstr>
      <vt:lpstr>化外之人 (Foreigner)</vt:lpstr>
      <vt:lpstr>先知講道</vt:lpstr>
      <vt:lpstr>三.方言與先知講道 (14章)</vt:lpstr>
      <vt:lpstr>PowerPoint Presentation</vt:lpstr>
      <vt:lpstr>說方言的原則</vt:lpstr>
      <vt:lpstr>說方言的原則</vt:lpstr>
      <vt:lpstr>說方言的原則</vt:lpstr>
      <vt:lpstr>說方言的原則</vt:lpstr>
      <vt:lpstr>聚會中使用方言</vt:lpstr>
      <vt:lpstr>問題</vt:lpstr>
      <vt:lpstr>婦女在會中要閉口不言</vt:lpstr>
      <vt:lpstr>三.方言與先知講道 (14章)</vt:lpstr>
      <vt:lpstr>總結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2021-02-12T23:54:12Z</dcterms:created>
  <dcterms:modified xsi:type="dcterms:W3CDTF">2021-02-15T20:56:52Z</dcterms:modified>
</cp:coreProperties>
</file>